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1" r:id="rId3"/>
    <p:sldId id="285" r:id="rId4"/>
    <p:sldId id="262" r:id="rId5"/>
    <p:sldId id="278" r:id="rId6"/>
    <p:sldId id="268" r:id="rId7"/>
    <p:sldId id="269" r:id="rId8"/>
    <p:sldId id="270" r:id="rId9"/>
    <p:sldId id="279" r:id="rId10"/>
    <p:sldId id="280" r:id="rId11"/>
    <p:sldId id="281" r:id="rId12"/>
    <p:sldId id="282" r:id="rId13"/>
    <p:sldId id="283" r:id="rId14"/>
    <p:sldId id="284" r:id="rId15"/>
    <p:sldId id="286" r:id="rId16"/>
    <p:sldId id="287" r:id="rId17"/>
    <p:sldId id="288" r:id="rId18"/>
    <p:sldId id="289" r:id="rId19"/>
    <p:sldId id="290" r:id="rId20"/>
    <p:sldId id="29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865D"/>
    <a:srgbClr val="004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11" autoAdjust="0"/>
    <p:restoredTop sz="94660"/>
  </p:normalViewPr>
  <p:slideViewPr>
    <p:cSldViewPr snapToGrid="0">
      <p:cViewPr>
        <p:scale>
          <a:sx n="93" d="100"/>
          <a:sy n="93" d="100"/>
        </p:scale>
        <p:origin x="14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1:19:24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1,'58'0,"-2"0,-11 0,0 0,0 0,-1 0,-3 0,1 0,-1 0,-2 0,-1 0,-1 0,-2 0,1 0,-3 0,-2 0,-1 0,-2 2,-2 2,1-1,-1 3,1-3,-1 1,0-1,1-1,-4 2,0-1,0 0,0 0,0 0,0 1,0 2,-1-3,2 1,-3 1,-2-1,-2-1,0 3,-3-3,5 1,5-2,15-2,5 0,1 3,-7 1,-10-1,-7 0,1-3,4 3,3 5,4 11,-15-8,-6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1:19:32.6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0,'54'0,"1"0,-10 0,1 0,-2 0,-3 0,-5 0,2 0,1 0,2 0,5 0,3 0,2 0,0 0,-4 0,-2 0,-2 0,0 0,0 0,1 0,0 0,-1 0,1 0,-1 0,1 0,-1 0,-2 3,2 1,-1 0,1-1,-1-3,0 0,2 0,-1 0,3 0,3 0,1 0,5 0,3 0,-1 0,1 0,1 0,1 0,5 0,4 0,7 0,10 0,6 0,5 0,-5 0,-4 0,-6 0,-6 0,-5 0,-9 0,-9 0,-7 0,-7 0,-2 0,1 0,2 0,11 0,10 0,12 0,12 0,5 3,5 1,1 1,-4-2,-4 0,-3 1,-4 0,-2-1,-5 0,-3 1,1-1,-2 1,2-4,-1 3,2 1,5 4,1 2,3-1,-5 1,-10-3,-10-4,-10 4,-5-4,-2 1,-3-1,-4-2,-7 2,-6 0,-9 0,12-1,2-2,12 0,-5 0,-7 0,-14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1:19:34.9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1:19:49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0,'96'0,"-46"0,1 0,47 0,-2 0,-15 0,-7 0,-11 0,-5 0,2 0,2 0,6 0,5 0,-4 0,-2 0,-10 0,-6 0,-3 0,-1 0,4 0,3 0,3 0,0 0,-5 0,-1 0,-3 0,1 0,3 0,-1 2,4 1,0 1,0 1,-4-1,-5 1,-5-3,0 0,4-2,4 0,3 0,3 2,4 1,0-1,-2 3,-6-2,-6 2,-4 0,-2-1,-1 1,3-1,2 1,5-1,0 0,-5-1,-9-1,-11-2,-8 0,5 0,5 1,14 3,1 3,-5 1,-8 0,-12-3,-4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6T01:19:57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7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2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2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2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2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2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4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30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3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06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9AD393-1139-BF89-1048-44E85A244486}"/>
              </a:ext>
            </a:extLst>
          </p:cNvPr>
          <p:cNvGrpSpPr/>
          <p:nvPr/>
        </p:nvGrpSpPr>
        <p:grpSpPr>
          <a:xfrm>
            <a:off x="9099411" y="2600197"/>
            <a:ext cx="2832793" cy="1295659"/>
            <a:chOff x="9099411" y="2600197"/>
            <a:chExt cx="2832793" cy="1295659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755D539-37E7-211A-7E34-8B58109E14C7}"/>
                </a:ext>
              </a:extLst>
            </p:cNvPr>
            <p:cNvSpPr/>
            <p:nvPr/>
          </p:nvSpPr>
          <p:spPr>
            <a:xfrm>
              <a:off x="9604081" y="2600197"/>
              <a:ext cx="1752765" cy="594997"/>
            </a:xfrm>
            <a:prstGeom prst="roundRect">
              <a:avLst>
                <a:gd name="adj" fmla="val 17288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788D52D-6444-C370-5686-0A63BEC2CAAA}"/>
                </a:ext>
              </a:extLst>
            </p:cNvPr>
            <p:cNvSpPr/>
            <p:nvPr/>
          </p:nvSpPr>
          <p:spPr>
            <a:xfrm>
              <a:off x="9099411" y="2827291"/>
              <a:ext cx="2832793" cy="1068565"/>
            </a:xfrm>
            <a:prstGeom prst="roundRect">
              <a:avLst/>
            </a:prstGeom>
            <a:gradFill flip="none" rotWithShape="1">
              <a:gsLst>
                <a:gs pos="60000">
                  <a:schemeClr val="tx1">
                    <a:lumMod val="50000"/>
                    <a:lumOff val="50000"/>
                  </a:schemeClr>
                </a:gs>
                <a:gs pos="6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2E627F0-8547-8385-A9AE-66614E1715F4}"/>
                </a:ext>
              </a:extLst>
            </p:cNvPr>
            <p:cNvSpPr/>
            <p:nvPr/>
          </p:nvSpPr>
          <p:spPr>
            <a:xfrm>
              <a:off x="9172132" y="2907062"/>
              <a:ext cx="2674734" cy="901601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6B97C93-6D54-174E-7A9D-94954EC2E8C9}"/>
                </a:ext>
              </a:extLst>
            </p:cNvPr>
            <p:cNvGrpSpPr/>
            <p:nvPr/>
          </p:nvGrpSpPr>
          <p:grpSpPr>
            <a:xfrm>
              <a:off x="9323016" y="3009090"/>
              <a:ext cx="593643" cy="689052"/>
              <a:chOff x="838202" y="554829"/>
              <a:chExt cx="333373" cy="38695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F7544D1-4F76-9800-F84B-9AB46E7B58EE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AB14187-D59C-A799-2B7C-13814F48E3D8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271C194D-5D0E-A6F0-A573-8128F9A631AD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0B58895C-4E2A-0331-B079-87FC9D68FB7A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E21F68B-D12D-503F-5CF2-6BAE42196610}"/>
                </a:ext>
              </a:extLst>
            </p:cNvPr>
            <p:cNvGrpSpPr/>
            <p:nvPr/>
          </p:nvGrpSpPr>
          <p:grpSpPr>
            <a:xfrm>
              <a:off x="10196925" y="3009090"/>
              <a:ext cx="593643" cy="689052"/>
              <a:chOff x="838202" y="554829"/>
              <a:chExt cx="333373" cy="386952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26CDA708-F4A7-A66E-F949-EFC9A495AA06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EE43642F-406A-9BBE-FECE-B76C3B69E4B3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8DF505C0-0DC9-82E7-0FAD-D36ECAD2262E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2071781-45A5-7EF0-9E3D-65F0A1857B2A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B72D554-CAFD-F8B0-F5AA-6BC5ABED02CB}"/>
                </a:ext>
              </a:extLst>
            </p:cNvPr>
            <p:cNvGrpSpPr/>
            <p:nvPr/>
          </p:nvGrpSpPr>
          <p:grpSpPr>
            <a:xfrm>
              <a:off x="11064168" y="3009090"/>
              <a:ext cx="593643" cy="689052"/>
              <a:chOff x="838202" y="554829"/>
              <a:chExt cx="333373" cy="386952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2A83FCDE-D241-CCA4-D405-E353C01B995E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829B25D-0C5E-33FF-BC41-AE2BBABE3E89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3AFA72E0-3FF6-0FC1-538E-7D92FAFA8DEA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8B3AFF0D-3E51-9170-6682-E12697BCBB59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EF6074-B568-D23A-7D0B-61CAF5300491}"/>
              </a:ext>
            </a:extLst>
          </p:cNvPr>
          <p:cNvGrpSpPr/>
          <p:nvPr/>
        </p:nvGrpSpPr>
        <p:grpSpPr>
          <a:xfrm>
            <a:off x="3580324" y="1736213"/>
            <a:ext cx="2210876" cy="889221"/>
            <a:chOff x="3580324" y="1664495"/>
            <a:chExt cx="2210876" cy="88922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3EAC577-18D9-D4EA-8DAF-18E6FA8AF05F}"/>
                </a:ext>
              </a:extLst>
            </p:cNvPr>
            <p:cNvSpPr/>
            <p:nvPr/>
          </p:nvSpPr>
          <p:spPr>
            <a:xfrm>
              <a:off x="5451711" y="2205539"/>
              <a:ext cx="71264" cy="327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BBD7FE0-2350-721E-944D-F37CA9555AC4}"/>
                </a:ext>
              </a:extLst>
            </p:cNvPr>
            <p:cNvSpPr/>
            <p:nvPr/>
          </p:nvSpPr>
          <p:spPr>
            <a:xfrm>
              <a:off x="3884427" y="2226140"/>
              <a:ext cx="71264" cy="327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A38D81F-691C-B75B-5F0C-F591577B3E16}"/>
                </a:ext>
              </a:extLst>
            </p:cNvPr>
            <p:cNvSpPr/>
            <p:nvPr/>
          </p:nvSpPr>
          <p:spPr>
            <a:xfrm>
              <a:off x="3580324" y="1664495"/>
              <a:ext cx="2210876" cy="653820"/>
            </a:xfrm>
            <a:prstGeom prst="roundRect">
              <a:avLst>
                <a:gd name="adj" fmla="val 11932"/>
              </a:avLst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C0A1D0C-D24F-937D-EE4C-7FF573924CD5}"/>
                </a:ext>
              </a:extLst>
            </p:cNvPr>
            <p:cNvSpPr/>
            <p:nvPr/>
          </p:nvSpPr>
          <p:spPr>
            <a:xfrm>
              <a:off x="3619500" y="1702307"/>
              <a:ext cx="2135841" cy="582111"/>
            </a:xfrm>
            <a:prstGeom prst="roundRect">
              <a:avLst>
                <a:gd name="adj" fmla="val 12793"/>
              </a:avLst>
            </a:prstGeom>
            <a:solidFill>
              <a:srgbClr val="5986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2"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사고예측 </a:t>
              </a: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</a:t>
              </a:r>
              <a:r>
                <a:rPr lang="ko-KR" altLang="en-US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팀</a:t>
              </a:r>
              <a:endParaRPr lang="en-US" altLang="ko-KR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8168016" y="25566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3730486" y="25726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7817775" y="-1712251"/>
            <a:ext cx="171450" cy="856800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580324" y="2736452"/>
            <a:ext cx="4788000" cy="1206898"/>
          </a:xfrm>
          <a:prstGeom prst="roundRect">
            <a:avLst>
              <a:gd name="adj" fmla="val 11932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3619500" y="2774349"/>
            <a:ext cx="4721564" cy="1126139"/>
          </a:xfrm>
          <a:prstGeom prst="roundRect">
            <a:avLst>
              <a:gd name="adj" fmla="val 10747"/>
            </a:avLst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교통사고기반 도로위험지수 예측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45D374E-3362-B493-A5E1-CEEF23462F35}"/>
              </a:ext>
            </a:extLst>
          </p:cNvPr>
          <p:cNvSpPr/>
          <p:nvPr/>
        </p:nvSpPr>
        <p:spPr>
          <a:xfrm>
            <a:off x="10207619" y="3110489"/>
            <a:ext cx="572015" cy="572015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14000"/>
                </a:srgbClr>
              </a:gs>
              <a:gs pos="100000">
                <a:srgbClr val="FFC000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>
            <a:glow rad="88900">
              <a:srgbClr val="FFC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55691" y="3048651"/>
            <a:ext cx="7694879" cy="636234"/>
            <a:chOff x="3955691" y="3048651"/>
            <a:chExt cx="7694879" cy="636234"/>
          </a:xfrm>
        </p:grpSpPr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6F555CDB-D8E3-E024-1B9D-5ECEF9610CF1}"/>
                </a:ext>
              </a:extLst>
            </p:cNvPr>
            <p:cNvSpPr/>
            <p:nvPr/>
          </p:nvSpPr>
          <p:spPr>
            <a:xfrm rot="5400000">
              <a:off x="3842693" y="3161649"/>
              <a:ext cx="543062" cy="317065"/>
            </a:xfrm>
            <a:prstGeom prst="triangle">
              <a:avLst/>
            </a:prstGeom>
            <a:solidFill>
              <a:schemeClr val="bg1"/>
            </a:solidFill>
            <a:ln w="635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44F8367-DA3B-34EB-6450-64A577E12E6E}"/>
                </a:ext>
              </a:extLst>
            </p:cNvPr>
            <p:cNvSpPr/>
            <p:nvPr/>
          </p:nvSpPr>
          <p:spPr>
            <a:xfrm>
              <a:off x="11077736" y="3112051"/>
              <a:ext cx="572834" cy="572834"/>
            </a:xfrm>
            <a:prstGeom prst="ellipse">
              <a:avLst/>
            </a:prstGeom>
            <a:gradFill flip="none" rotWithShape="1">
              <a:gsLst>
                <a:gs pos="0">
                  <a:srgbClr val="00B050">
                    <a:alpha val="14000"/>
                  </a:srgbClr>
                </a:gs>
                <a:gs pos="100000">
                  <a:srgbClr val="00B050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  <a:effectLst>
              <a:glow rad="88900">
                <a:srgbClr val="00B050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7" name="타원 116">
            <a:extLst>
              <a:ext uri="{FF2B5EF4-FFF2-40B4-BE49-F238E27FC236}">
                <a16:creationId xmlns:a16="http://schemas.microsoft.com/office/drawing/2014/main" id="{E469717D-D1CA-826C-E08F-A91C7C0B4974}"/>
              </a:ext>
            </a:extLst>
          </p:cNvPr>
          <p:cNvSpPr/>
          <p:nvPr/>
        </p:nvSpPr>
        <p:spPr>
          <a:xfrm>
            <a:off x="9339710" y="3115024"/>
            <a:ext cx="560250" cy="560251"/>
          </a:xfrm>
          <a:prstGeom prst="ellipse">
            <a:avLst/>
          </a:prstGeom>
          <a:gradFill flip="none" rotWithShape="1">
            <a:gsLst>
              <a:gs pos="0">
                <a:srgbClr val="FF0000">
                  <a:alpha val="14000"/>
                </a:srgbClr>
              </a:gs>
              <a:gs pos="100000">
                <a:srgbClr val="FF0000">
                  <a:alpha val="71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>
            <a:glow rad="889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4">
            <a:extLst>
              <a:ext uri="{FF2B5EF4-FFF2-40B4-BE49-F238E27FC236}">
                <a16:creationId xmlns:a16="http://schemas.microsoft.com/office/drawing/2014/main" id="{EA361C7C-4646-DC16-72E6-AC3776A19439}"/>
              </a:ext>
            </a:extLst>
          </p:cNvPr>
          <p:cNvSpPr/>
          <p:nvPr/>
        </p:nvSpPr>
        <p:spPr>
          <a:xfrm>
            <a:off x="3648219" y="4289769"/>
            <a:ext cx="3496500" cy="582111"/>
          </a:xfrm>
          <a:prstGeom prst="roundRect">
            <a:avLst>
              <a:gd name="adj" fmla="val 12793"/>
            </a:avLst>
          </a:prstGeom>
          <a:solidFill>
            <a:srgbClr val="598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>
              <a:defRPr/>
            </a:pPr>
            <a:r>
              <a:rPr lang="ko-KR" altLang="en-US" sz="2400" b="1" i="1" kern="0" dirty="0" err="1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이재연</a:t>
            </a:r>
            <a:r>
              <a:rPr lang="en-US" altLang="ko-KR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</a:t>
            </a:r>
            <a:r>
              <a:rPr lang="ko-KR" altLang="en-US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b="1" i="1" kern="0" dirty="0" err="1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방현성</a:t>
            </a:r>
            <a:r>
              <a:rPr lang="en-US" altLang="ko-KR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</a:t>
            </a:r>
            <a:r>
              <a:rPr lang="ko-KR" altLang="en-US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박세준</a:t>
            </a:r>
            <a:endParaRPr lang="en-US" altLang="ko-KR" sz="24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390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FF4A29-5534-9830-09DF-F7C1B799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27" y="2378063"/>
            <a:ext cx="5683385" cy="36666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908FD40-F3AD-EB68-2365-58E7E598B7CC}"/>
              </a:ext>
            </a:extLst>
          </p:cNvPr>
          <p:cNvSpPr/>
          <p:nvPr/>
        </p:nvSpPr>
        <p:spPr>
          <a:xfrm>
            <a:off x="7045982" y="2378063"/>
            <a:ext cx="482363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/>
              <a:t>TAAS </a:t>
            </a:r>
            <a:r>
              <a:rPr lang="ko-KR" altLang="en-US" sz="2000" b="1" dirty="0"/>
              <a:t>도로위험지수 산출식을 사용</a:t>
            </a:r>
            <a:endParaRPr lang="en-US" altLang="ko-KR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83C0E6-DAB3-2CBF-8209-EFCF11687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09" y="3300563"/>
            <a:ext cx="4439547" cy="24320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55F3FD-D79D-E11D-4F42-DC35EE9194E6}"/>
                  </a:ext>
                </a:extLst>
              </p14:cNvPr>
              <p14:cNvContentPartPr/>
              <p14:nvPr/>
            </p14:nvContentPartPr>
            <p14:xfrm>
              <a:off x="1195117" y="3430800"/>
              <a:ext cx="577080" cy="56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55F3FD-D79D-E11D-4F42-DC35EE9194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1117" y="3323160"/>
                <a:ext cx="6847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7C092EC-F4DD-D6B2-C661-0291BD021EA8}"/>
                  </a:ext>
                </a:extLst>
              </p14:cNvPr>
              <p14:cNvContentPartPr/>
              <p14:nvPr/>
            </p14:nvContentPartPr>
            <p14:xfrm>
              <a:off x="2411197" y="3784320"/>
              <a:ext cx="1992960" cy="507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7C092EC-F4DD-D6B2-C661-0291BD021E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7557" y="3676320"/>
                <a:ext cx="21006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6F32B10-49D4-A5EA-658B-3E20082FBE38}"/>
                  </a:ext>
                </a:extLst>
              </p14:cNvPr>
              <p14:cNvContentPartPr/>
              <p14:nvPr/>
            </p14:nvContentPartPr>
            <p14:xfrm>
              <a:off x="4129837" y="7356960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6F32B10-49D4-A5EA-658B-3E20082FBE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5837" y="72489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180AB0E-9374-3205-EEC6-2C3ACDE2702E}"/>
                  </a:ext>
                </a:extLst>
              </p14:cNvPr>
              <p14:cNvContentPartPr/>
              <p14:nvPr/>
            </p14:nvContentPartPr>
            <p14:xfrm>
              <a:off x="1071342" y="2854540"/>
              <a:ext cx="1164240" cy="442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180AB0E-9374-3205-EEC6-2C3ACDE270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7702" y="2746540"/>
                <a:ext cx="12718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89744C1-6C52-92B3-96FC-6FC1184D62EF}"/>
                  </a:ext>
                </a:extLst>
              </p14:cNvPr>
              <p14:cNvContentPartPr/>
              <p14:nvPr/>
            </p14:nvContentPartPr>
            <p14:xfrm>
              <a:off x="3750462" y="-406340"/>
              <a:ext cx="360" cy="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89744C1-6C52-92B3-96FC-6FC1184D62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96462" y="-51434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71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B14F16-77C9-8964-D062-FC406AE7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0" y="1590057"/>
            <a:ext cx="4621814" cy="48591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DC52BB-D8F3-A420-5E0A-1A7D71415924}"/>
              </a:ext>
            </a:extLst>
          </p:cNvPr>
          <p:cNvSpPr/>
          <p:nvPr/>
        </p:nvSpPr>
        <p:spPr>
          <a:xfrm>
            <a:off x="6477679" y="2370857"/>
            <a:ext cx="4808171" cy="211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세종시 교통사고 데이터는 일반국도가 대다수 </a:t>
            </a:r>
            <a:r>
              <a:rPr lang="en-US" altLang="ko-KR" b="1" dirty="0"/>
              <a:t>(</a:t>
            </a:r>
            <a:r>
              <a:rPr lang="ko-KR" altLang="en-US" b="1" dirty="0"/>
              <a:t>기상에 따른 영향계수가 </a:t>
            </a:r>
            <a:r>
              <a:rPr lang="en-US" altLang="ko-KR" b="1" dirty="0"/>
              <a:t>1)</a:t>
            </a:r>
          </a:p>
          <a:p>
            <a:pPr>
              <a:lnSpc>
                <a:spcPct val="150000"/>
              </a:lnSpc>
              <a:defRPr/>
            </a:pP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소통과 시간대는 각각 원활</a:t>
            </a:r>
            <a:r>
              <a:rPr lang="en-US" altLang="ko-KR" b="1" dirty="0"/>
              <a:t>,</a:t>
            </a:r>
            <a:r>
              <a:rPr lang="ko-KR" altLang="en-US" b="1" dirty="0"/>
              <a:t> 주간으로 두고 계산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2336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D2EEE0-8FCF-31A7-909B-9E2363EEE9BE}"/>
              </a:ext>
            </a:extLst>
          </p:cNvPr>
          <p:cNvSpPr/>
          <p:nvPr/>
        </p:nvSpPr>
        <p:spPr>
          <a:xfrm>
            <a:off x="6315075" y="2533950"/>
            <a:ext cx="5510148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/>
              <a:t>사용 데이터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2019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월 </a:t>
            </a:r>
            <a:r>
              <a:rPr lang="en-US" altLang="ko-KR" sz="2000" b="1" dirty="0"/>
              <a:t>~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2022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12</a:t>
            </a:r>
            <a:r>
              <a:rPr lang="ko-KR" altLang="en-US" sz="2000" b="1" dirty="0"/>
              <a:t>월 세종시 </a:t>
            </a:r>
            <a:r>
              <a:rPr lang="ko-KR" altLang="en-US" sz="2000" b="1" dirty="0" err="1"/>
              <a:t>도로별</a:t>
            </a:r>
            <a:r>
              <a:rPr lang="ko-KR" altLang="en-US" sz="2000" b="1" dirty="0"/>
              <a:t> 교통사고 데이터 </a:t>
            </a:r>
            <a:r>
              <a:rPr lang="en-US" altLang="ko-KR" sz="2000" b="1" dirty="0"/>
              <a:t>(3</a:t>
            </a:r>
            <a:r>
              <a:rPr lang="ko-KR" altLang="en-US" sz="2000" b="1" dirty="0"/>
              <a:t>년간 </a:t>
            </a:r>
            <a:r>
              <a:rPr lang="en-US" altLang="ko-KR" sz="2000" b="1" dirty="0"/>
              <a:t>5</a:t>
            </a:r>
            <a:r>
              <a:rPr lang="ko-KR" altLang="en-US" sz="2000" b="1" dirty="0" err="1"/>
              <a:t>건이상</a:t>
            </a:r>
            <a:r>
              <a:rPr lang="ko-KR" altLang="en-US" sz="2000" b="1" dirty="0"/>
              <a:t> 사고가 발생한 도로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/>
              <a:t>각 </a:t>
            </a:r>
            <a:r>
              <a:rPr lang="ko-KR" altLang="en-US" sz="2000" b="1" dirty="0" err="1"/>
              <a:t>사고별</a:t>
            </a:r>
            <a:r>
              <a:rPr lang="ko-KR" altLang="en-US" sz="2000" b="1" dirty="0"/>
              <a:t> 도로명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사망자수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중상자수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부상자수를 이용해 사상자환산계수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도로위험도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사상자수 추가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ACA4EC-A3FA-78D3-217C-E25DA3BC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0" y="2019669"/>
            <a:ext cx="5309999" cy="38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63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C74F9E-173B-45B8-2416-B2A50518C670}"/>
              </a:ext>
            </a:extLst>
          </p:cNvPr>
          <p:cNvSpPr/>
          <p:nvPr/>
        </p:nvSpPr>
        <p:spPr>
          <a:xfrm>
            <a:off x="7267120" y="2364221"/>
            <a:ext cx="5510148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/>
              <a:t>같은 도로명들 끼리 도로위험지수 계산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/>
              <a:t>도로명에 따른 위경도 추가</a:t>
            </a:r>
            <a:endParaRPr lang="en-US" altLang="ko-KR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111884-A3EA-A679-4CD3-AC4BF162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951714"/>
            <a:ext cx="6627670" cy="395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4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144E50-7236-02F0-4BA0-3B10F78D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88" y="1813301"/>
            <a:ext cx="4060017" cy="45022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0CCF1B-0159-ED52-DB3C-1487AAFC5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75" y="1810609"/>
            <a:ext cx="4060017" cy="4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6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1A704-05D5-A3B4-88E9-E0FC14B5B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50" y="1642821"/>
            <a:ext cx="5099608" cy="48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DA5E1F-8805-B9E1-89B3-0B477BADAD21}"/>
              </a:ext>
            </a:extLst>
          </p:cNvPr>
          <p:cNvSpPr/>
          <p:nvPr/>
        </p:nvSpPr>
        <p:spPr>
          <a:xfrm>
            <a:off x="6186244" y="1642821"/>
            <a:ext cx="5510148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 err="1"/>
              <a:t>도로별</a:t>
            </a:r>
            <a:r>
              <a:rPr lang="ko-KR" altLang="en-US" sz="2000" b="1" dirty="0"/>
              <a:t> 도로위험지수를 시각화해 </a:t>
            </a:r>
            <a:r>
              <a:rPr lang="ko-KR" altLang="en-US" sz="2000" b="1" dirty="0" err="1"/>
              <a:t>확인해봄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/>
              <a:t>이때 </a:t>
            </a:r>
            <a:r>
              <a:rPr lang="en-US" altLang="ko-KR" sz="2000" b="1" dirty="0"/>
              <a:t>8</a:t>
            </a:r>
            <a:r>
              <a:rPr lang="ko-KR" altLang="en-US" sz="2000" b="1" dirty="0"/>
              <a:t>보다 작으면 안전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20</a:t>
            </a:r>
            <a:r>
              <a:rPr lang="ko-KR" altLang="en-US" sz="2000" b="1" dirty="0"/>
              <a:t>보다 작으면 주의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27</a:t>
            </a:r>
            <a:r>
              <a:rPr lang="ko-KR" altLang="en-US" sz="2000" b="1" dirty="0"/>
              <a:t>보다 작으면 위험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27</a:t>
            </a:r>
            <a:r>
              <a:rPr lang="ko-KR" altLang="en-US" sz="2000" b="1" dirty="0"/>
              <a:t>보다 크면 심각</a:t>
            </a:r>
            <a:endParaRPr lang="en-US" altLang="ko-KR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4EEC8F-3E2F-03CA-66DA-603B3B17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235" y="3240233"/>
            <a:ext cx="3365058" cy="35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39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예측모델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45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예측모델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06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예측모델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495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예측모델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44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0995301" y="92017"/>
            <a:ext cx="805938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516737C-DBAE-D04D-D7F5-E5D5D64DE5C1}"/>
              </a:ext>
            </a:extLst>
          </p:cNvPr>
          <p:cNvGrpSpPr/>
          <p:nvPr/>
        </p:nvGrpSpPr>
        <p:grpSpPr>
          <a:xfrm>
            <a:off x="10763249" y="250428"/>
            <a:ext cx="1302545" cy="491336"/>
            <a:chOff x="5637617" y="3429000"/>
            <a:chExt cx="1818078" cy="68580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788D52D-6444-C370-5686-0A63BEC2CAAA}"/>
                </a:ext>
              </a:extLst>
            </p:cNvPr>
            <p:cNvSpPr/>
            <p:nvPr/>
          </p:nvSpPr>
          <p:spPr>
            <a:xfrm>
              <a:off x="5637617" y="3429000"/>
              <a:ext cx="1818078" cy="685801"/>
            </a:xfrm>
            <a:prstGeom prst="roundRect">
              <a:avLst/>
            </a:prstGeom>
            <a:gradFill flip="none" rotWithShape="1">
              <a:gsLst>
                <a:gs pos="60000">
                  <a:schemeClr val="tx1">
                    <a:lumMod val="50000"/>
                    <a:lumOff val="50000"/>
                  </a:schemeClr>
                </a:gs>
                <a:gs pos="60000">
                  <a:schemeClr val="tx1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2E627F0-8547-8385-A9AE-66614E1715F4}"/>
                </a:ext>
              </a:extLst>
            </p:cNvPr>
            <p:cNvSpPr/>
            <p:nvPr/>
          </p:nvSpPr>
          <p:spPr>
            <a:xfrm>
              <a:off x="5684289" y="3480197"/>
              <a:ext cx="1716636" cy="578644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6B97C93-6D54-174E-7A9D-94954EC2E8C9}"/>
                </a:ext>
              </a:extLst>
            </p:cNvPr>
            <p:cNvGrpSpPr/>
            <p:nvPr/>
          </p:nvGrpSpPr>
          <p:grpSpPr>
            <a:xfrm>
              <a:off x="5781126" y="3545678"/>
              <a:ext cx="380998" cy="442231"/>
              <a:chOff x="838202" y="554829"/>
              <a:chExt cx="333373" cy="386952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F7544D1-4F76-9800-F84B-9AB46E7B58EE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AB14187-D59C-A799-2B7C-13814F48E3D8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271C194D-5D0E-A6F0-A573-8128F9A631AD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0B58895C-4E2A-0331-B079-87FC9D68FB7A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469717D-D1CA-826C-E08F-A91C7C0B4974}"/>
                </a:ext>
              </a:extLst>
            </p:cNvPr>
            <p:cNvSpPr/>
            <p:nvPr/>
          </p:nvSpPr>
          <p:spPr>
            <a:xfrm>
              <a:off x="5791840" y="3613666"/>
              <a:ext cx="359567" cy="359567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alpha val="14000"/>
                  </a:srgbClr>
                </a:gs>
                <a:gs pos="100000">
                  <a:srgbClr val="FF0000">
                    <a:alpha val="71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  <a:effectLst>
              <a:glow rad="88900">
                <a:srgbClr val="FF0000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E21F68B-D12D-503F-5CF2-6BAE42196610}"/>
                </a:ext>
              </a:extLst>
            </p:cNvPr>
            <p:cNvGrpSpPr/>
            <p:nvPr/>
          </p:nvGrpSpPr>
          <p:grpSpPr>
            <a:xfrm>
              <a:off x="6341998" y="3545678"/>
              <a:ext cx="380998" cy="442231"/>
              <a:chOff x="838202" y="554829"/>
              <a:chExt cx="333373" cy="386952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26CDA708-F4A7-A66E-F949-EFC9A495AA06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EE43642F-406A-9BBE-FECE-B76C3B69E4B3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8DF505C0-0DC9-82E7-0FAD-D36ECAD2262E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2071781-45A5-7EF0-9E3D-65F0A1857B2A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B72D554-CAFD-F8B0-F5AA-6BC5ABED02CB}"/>
                </a:ext>
              </a:extLst>
            </p:cNvPr>
            <p:cNvGrpSpPr/>
            <p:nvPr/>
          </p:nvGrpSpPr>
          <p:grpSpPr>
            <a:xfrm>
              <a:off x="6898592" y="3545678"/>
              <a:ext cx="380998" cy="442231"/>
              <a:chOff x="838202" y="554829"/>
              <a:chExt cx="333373" cy="386952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2A83FCDE-D241-CCA4-D405-E353C01B995E}"/>
                  </a:ext>
                </a:extLst>
              </p:cNvPr>
              <p:cNvSpPr/>
              <p:nvPr/>
            </p:nvSpPr>
            <p:spPr>
              <a:xfrm>
                <a:off x="838202" y="554829"/>
                <a:ext cx="333373" cy="333373"/>
              </a:xfrm>
              <a:prstGeom prst="ellipse">
                <a:avLst/>
              </a:prstGeom>
              <a:gradFill flip="none" rotWithShape="1">
                <a:gsLst>
                  <a:gs pos="68000">
                    <a:schemeClr val="tx1">
                      <a:lumMod val="50000"/>
                      <a:lumOff val="50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829B25D-0C5E-33FF-BC41-AE2BBABE3E89}"/>
                  </a:ext>
                </a:extLst>
              </p:cNvPr>
              <p:cNvSpPr/>
              <p:nvPr/>
            </p:nvSpPr>
            <p:spPr>
              <a:xfrm>
                <a:off x="838202" y="608408"/>
                <a:ext cx="333373" cy="33337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3AFA72E0-3FF6-0FC1-538E-7D92FAFA8DEA}"/>
                  </a:ext>
                </a:extLst>
              </p:cNvPr>
              <p:cNvSpPr/>
              <p:nvPr/>
            </p:nvSpPr>
            <p:spPr>
              <a:xfrm>
                <a:off x="877398" y="652481"/>
                <a:ext cx="254980" cy="254980"/>
              </a:xfrm>
              <a:custGeom>
                <a:avLst/>
                <a:gdLst>
                  <a:gd name="connsiteX0" fmla="*/ 716755 w 1433510"/>
                  <a:gd name="connsiteY0" fmla="*/ 1333496 h 1433510"/>
                  <a:gd name="connsiteX1" fmla="*/ 766762 w 1433510"/>
                  <a:gd name="connsiteY1" fmla="*/ 1383503 h 1433510"/>
                  <a:gd name="connsiteX2" fmla="*/ 716755 w 1433510"/>
                  <a:gd name="connsiteY2" fmla="*/ 1433510 h 1433510"/>
                  <a:gd name="connsiteX3" fmla="*/ 666748 w 1433510"/>
                  <a:gd name="connsiteY3" fmla="*/ 1383503 h 1433510"/>
                  <a:gd name="connsiteX4" fmla="*/ 716755 w 1433510"/>
                  <a:gd name="connsiteY4" fmla="*/ 1333496 h 1433510"/>
                  <a:gd name="connsiteX5" fmla="*/ 389562 w 1433510"/>
                  <a:gd name="connsiteY5" fmla="*/ 1244540 h 1433510"/>
                  <a:gd name="connsiteX6" fmla="*/ 408384 w 1433510"/>
                  <a:gd name="connsiteY6" fmla="*/ 1250869 h 1433510"/>
                  <a:gd name="connsiteX7" fmla="*/ 426688 w 1433510"/>
                  <a:gd name="connsiteY7" fmla="*/ 1319180 h 1433510"/>
                  <a:gd name="connsiteX8" fmla="*/ 358377 w 1433510"/>
                  <a:gd name="connsiteY8" fmla="*/ 1337484 h 1433510"/>
                  <a:gd name="connsiteX9" fmla="*/ 340073 w 1433510"/>
                  <a:gd name="connsiteY9" fmla="*/ 1269173 h 1433510"/>
                  <a:gd name="connsiteX10" fmla="*/ 389562 w 1433510"/>
                  <a:gd name="connsiteY10" fmla="*/ 1244540 h 1433510"/>
                  <a:gd name="connsiteX11" fmla="*/ 1043948 w 1433510"/>
                  <a:gd name="connsiteY11" fmla="*/ 1244539 h 1433510"/>
                  <a:gd name="connsiteX12" fmla="*/ 1093437 w 1433510"/>
                  <a:gd name="connsiteY12" fmla="*/ 1269172 h 1433510"/>
                  <a:gd name="connsiteX13" fmla="*/ 1075133 w 1433510"/>
                  <a:gd name="connsiteY13" fmla="*/ 1337483 h 1433510"/>
                  <a:gd name="connsiteX14" fmla="*/ 1006822 w 1433510"/>
                  <a:gd name="connsiteY14" fmla="*/ 1319179 h 1433510"/>
                  <a:gd name="connsiteX15" fmla="*/ 1025126 w 1433510"/>
                  <a:gd name="connsiteY15" fmla="*/ 1250868 h 1433510"/>
                  <a:gd name="connsiteX16" fmla="*/ 1043948 w 1433510"/>
                  <a:gd name="connsiteY16" fmla="*/ 1244539 h 1433510"/>
                  <a:gd name="connsiteX17" fmla="*/ 716755 w 1433510"/>
                  <a:gd name="connsiteY17" fmla="*/ 1166809 h 1433510"/>
                  <a:gd name="connsiteX18" fmla="*/ 766762 w 1433510"/>
                  <a:gd name="connsiteY18" fmla="*/ 1216816 h 1433510"/>
                  <a:gd name="connsiteX19" fmla="*/ 716755 w 1433510"/>
                  <a:gd name="connsiteY19" fmla="*/ 1266823 h 1433510"/>
                  <a:gd name="connsiteX20" fmla="*/ 666748 w 1433510"/>
                  <a:gd name="connsiteY20" fmla="*/ 1216816 h 1433510"/>
                  <a:gd name="connsiteX21" fmla="*/ 716755 w 1433510"/>
                  <a:gd name="connsiteY21" fmla="*/ 1166809 h 1433510"/>
                  <a:gd name="connsiteX22" fmla="*/ 472906 w 1433510"/>
                  <a:gd name="connsiteY22" fmla="*/ 1100185 h 1433510"/>
                  <a:gd name="connsiteX23" fmla="*/ 491728 w 1433510"/>
                  <a:gd name="connsiteY23" fmla="*/ 1106514 h 1433510"/>
                  <a:gd name="connsiteX24" fmla="*/ 510032 w 1433510"/>
                  <a:gd name="connsiteY24" fmla="*/ 1174825 h 1433510"/>
                  <a:gd name="connsiteX25" fmla="*/ 441721 w 1433510"/>
                  <a:gd name="connsiteY25" fmla="*/ 1193129 h 1433510"/>
                  <a:gd name="connsiteX26" fmla="*/ 423417 w 1433510"/>
                  <a:gd name="connsiteY26" fmla="*/ 1124818 h 1433510"/>
                  <a:gd name="connsiteX27" fmla="*/ 472906 w 1433510"/>
                  <a:gd name="connsiteY27" fmla="*/ 1100185 h 1433510"/>
                  <a:gd name="connsiteX28" fmla="*/ 960605 w 1433510"/>
                  <a:gd name="connsiteY28" fmla="*/ 1100184 h 1433510"/>
                  <a:gd name="connsiteX29" fmla="*/ 1010094 w 1433510"/>
                  <a:gd name="connsiteY29" fmla="*/ 1124817 h 1433510"/>
                  <a:gd name="connsiteX30" fmla="*/ 991790 w 1433510"/>
                  <a:gd name="connsiteY30" fmla="*/ 1193128 h 1433510"/>
                  <a:gd name="connsiteX31" fmla="*/ 923479 w 1433510"/>
                  <a:gd name="connsiteY31" fmla="*/ 1174824 h 1433510"/>
                  <a:gd name="connsiteX32" fmla="*/ 941783 w 1433510"/>
                  <a:gd name="connsiteY32" fmla="*/ 1106513 h 1433510"/>
                  <a:gd name="connsiteX33" fmla="*/ 960605 w 1433510"/>
                  <a:gd name="connsiteY33" fmla="*/ 1100184 h 1433510"/>
                  <a:gd name="connsiteX34" fmla="*/ 133152 w 1433510"/>
                  <a:gd name="connsiteY34" fmla="*/ 1000493 h 1433510"/>
                  <a:gd name="connsiteX35" fmla="*/ 182641 w 1433510"/>
                  <a:gd name="connsiteY35" fmla="*/ 1025126 h 1433510"/>
                  <a:gd name="connsiteX36" fmla="*/ 164337 w 1433510"/>
                  <a:gd name="connsiteY36" fmla="*/ 1093437 h 1433510"/>
                  <a:gd name="connsiteX37" fmla="*/ 96026 w 1433510"/>
                  <a:gd name="connsiteY37" fmla="*/ 1075133 h 1433510"/>
                  <a:gd name="connsiteX38" fmla="*/ 114330 w 1433510"/>
                  <a:gd name="connsiteY38" fmla="*/ 1006822 h 1433510"/>
                  <a:gd name="connsiteX39" fmla="*/ 133152 w 1433510"/>
                  <a:gd name="connsiteY39" fmla="*/ 1000493 h 1433510"/>
                  <a:gd name="connsiteX40" fmla="*/ 1300358 w 1433510"/>
                  <a:gd name="connsiteY40" fmla="*/ 1000492 h 1433510"/>
                  <a:gd name="connsiteX41" fmla="*/ 1319180 w 1433510"/>
                  <a:gd name="connsiteY41" fmla="*/ 1006821 h 1433510"/>
                  <a:gd name="connsiteX42" fmla="*/ 1337484 w 1433510"/>
                  <a:gd name="connsiteY42" fmla="*/ 1075132 h 1433510"/>
                  <a:gd name="connsiteX43" fmla="*/ 1269173 w 1433510"/>
                  <a:gd name="connsiteY43" fmla="*/ 1093436 h 1433510"/>
                  <a:gd name="connsiteX44" fmla="*/ 1250869 w 1433510"/>
                  <a:gd name="connsiteY44" fmla="*/ 1025125 h 1433510"/>
                  <a:gd name="connsiteX45" fmla="*/ 1300358 w 1433510"/>
                  <a:gd name="connsiteY45" fmla="*/ 1000492 h 1433510"/>
                  <a:gd name="connsiteX46" fmla="*/ 716755 w 1433510"/>
                  <a:gd name="connsiteY46" fmla="*/ 1000122 h 1433510"/>
                  <a:gd name="connsiteX47" fmla="*/ 766762 w 1433510"/>
                  <a:gd name="connsiteY47" fmla="*/ 1050129 h 1433510"/>
                  <a:gd name="connsiteX48" fmla="*/ 716755 w 1433510"/>
                  <a:gd name="connsiteY48" fmla="*/ 1100136 h 1433510"/>
                  <a:gd name="connsiteX49" fmla="*/ 666748 w 1433510"/>
                  <a:gd name="connsiteY49" fmla="*/ 1050129 h 1433510"/>
                  <a:gd name="connsiteX50" fmla="*/ 716755 w 1433510"/>
                  <a:gd name="connsiteY50" fmla="*/ 1000122 h 1433510"/>
                  <a:gd name="connsiteX51" fmla="*/ 556249 w 1433510"/>
                  <a:gd name="connsiteY51" fmla="*/ 955829 h 1433510"/>
                  <a:gd name="connsiteX52" fmla="*/ 575071 w 1433510"/>
                  <a:gd name="connsiteY52" fmla="*/ 962158 h 1433510"/>
                  <a:gd name="connsiteX53" fmla="*/ 593375 w 1433510"/>
                  <a:gd name="connsiteY53" fmla="*/ 1030469 h 1433510"/>
                  <a:gd name="connsiteX54" fmla="*/ 525064 w 1433510"/>
                  <a:gd name="connsiteY54" fmla="*/ 1048773 h 1433510"/>
                  <a:gd name="connsiteX55" fmla="*/ 506760 w 1433510"/>
                  <a:gd name="connsiteY55" fmla="*/ 980462 h 1433510"/>
                  <a:gd name="connsiteX56" fmla="*/ 556249 w 1433510"/>
                  <a:gd name="connsiteY56" fmla="*/ 955829 h 1433510"/>
                  <a:gd name="connsiteX57" fmla="*/ 877261 w 1433510"/>
                  <a:gd name="connsiteY57" fmla="*/ 955828 h 1433510"/>
                  <a:gd name="connsiteX58" fmla="*/ 926750 w 1433510"/>
                  <a:gd name="connsiteY58" fmla="*/ 980461 h 1433510"/>
                  <a:gd name="connsiteX59" fmla="*/ 908446 w 1433510"/>
                  <a:gd name="connsiteY59" fmla="*/ 1048772 h 1433510"/>
                  <a:gd name="connsiteX60" fmla="*/ 840135 w 1433510"/>
                  <a:gd name="connsiteY60" fmla="*/ 1030468 h 1433510"/>
                  <a:gd name="connsiteX61" fmla="*/ 858439 w 1433510"/>
                  <a:gd name="connsiteY61" fmla="*/ 962157 h 1433510"/>
                  <a:gd name="connsiteX62" fmla="*/ 877261 w 1433510"/>
                  <a:gd name="connsiteY62" fmla="*/ 955828 h 1433510"/>
                  <a:gd name="connsiteX63" fmla="*/ 277507 w 1433510"/>
                  <a:gd name="connsiteY63" fmla="*/ 917150 h 1433510"/>
                  <a:gd name="connsiteX64" fmla="*/ 326996 w 1433510"/>
                  <a:gd name="connsiteY64" fmla="*/ 941783 h 1433510"/>
                  <a:gd name="connsiteX65" fmla="*/ 308692 w 1433510"/>
                  <a:gd name="connsiteY65" fmla="*/ 1010094 h 1433510"/>
                  <a:gd name="connsiteX66" fmla="*/ 240381 w 1433510"/>
                  <a:gd name="connsiteY66" fmla="*/ 991790 h 1433510"/>
                  <a:gd name="connsiteX67" fmla="*/ 258685 w 1433510"/>
                  <a:gd name="connsiteY67" fmla="*/ 923479 h 1433510"/>
                  <a:gd name="connsiteX68" fmla="*/ 277507 w 1433510"/>
                  <a:gd name="connsiteY68" fmla="*/ 917150 h 1433510"/>
                  <a:gd name="connsiteX69" fmla="*/ 1156003 w 1433510"/>
                  <a:gd name="connsiteY69" fmla="*/ 917149 h 1433510"/>
                  <a:gd name="connsiteX70" fmla="*/ 1174825 w 1433510"/>
                  <a:gd name="connsiteY70" fmla="*/ 923478 h 1433510"/>
                  <a:gd name="connsiteX71" fmla="*/ 1193129 w 1433510"/>
                  <a:gd name="connsiteY71" fmla="*/ 991789 h 1433510"/>
                  <a:gd name="connsiteX72" fmla="*/ 1124818 w 1433510"/>
                  <a:gd name="connsiteY72" fmla="*/ 1010093 h 1433510"/>
                  <a:gd name="connsiteX73" fmla="*/ 1106514 w 1433510"/>
                  <a:gd name="connsiteY73" fmla="*/ 941782 h 1433510"/>
                  <a:gd name="connsiteX74" fmla="*/ 1156003 w 1433510"/>
                  <a:gd name="connsiteY74" fmla="*/ 917149 h 1433510"/>
                  <a:gd name="connsiteX75" fmla="*/ 421863 w 1433510"/>
                  <a:gd name="connsiteY75" fmla="*/ 833806 h 1433510"/>
                  <a:gd name="connsiteX76" fmla="*/ 471352 w 1433510"/>
                  <a:gd name="connsiteY76" fmla="*/ 858439 h 1433510"/>
                  <a:gd name="connsiteX77" fmla="*/ 453048 w 1433510"/>
                  <a:gd name="connsiteY77" fmla="*/ 926750 h 1433510"/>
                  <a:gd name="connsiteX78" fmla="*/ 384737 w 1433510"/>
                  <a:gd name="connsiteY78" fmla="*/ 908446 h 1433510"/>
                  <a:gd name="connsiteX79" fmla="*/ 403041 w 1433510"/>
                  <a:gd name="connsiteY79" fmla="*/ 840135 h 1433510"/>
                  <a:gd name="connsiteX80" fmla="*/ 421863 w 1433510"/>
                  <a:gd name="connsiteY80" fmla="*/ 833806 h 1433510"/>
                  <a:gd name="connsiteX81" fmla="*/ 1011647 w 1433510"/>
                  <a:gd name="connsiteY81" fmla="*/ 833805 h 1433510"/>
                  <a:gd name="connsiteX82" fmla="*/ 1030469 w 1433510"/>
                  <a:gd name="connsiteY82" fmla="*/ 840134 h 1433510"/>
                  <a:gd name="connsiteX83" fmla="*/ 1048773 w 1433510"/>
                  <a:gd name="connsiteY83" fmla="*/ 908445 h 1433510"/>
                  <a:gd name="connsiteX84" fmla="*/ 980462 w 1433510"/>
                  <a:gd name="connsiteY84" fmla="*/ 926749 h 1433510"/>
                  <a:gd name="connsiteX85" fmla="*/ 962158 w 1433510"/>
                  <a:gd name="connsiteY85" fmla="*/ 858438 h 1433510"/>
                  <a:gd name="connsiteX86" fmla="*/ 1011647 w 1433510"/>
                  <a:gd name="connsiteY86" fmla="*/ 833805 h 1433510"/>
                  <a:gd name="connsiteX87" fmla="*/ 716755 w 1433510"/>
                  <a:gd name="connsiteY87" fmla="*/ 833435 h 1433510"/>
                  <a:gd name="connsiteX88" fmla="*/ 766762 w 1433510"/>
                  <a:gd name="connsiteY88" fmla="*/ 883442 h 1433510"/>
                  <a:gd name="connsiteX89" fmla="*/ 716755 w 1433510"/>
                  <a:gd name="connsiteY89" fmla="*/ 933449 h 1433510"/>
                  <a:gd name="connsiteX90" fmla="*/ 666748 w 1433510"/>
                  <a:gd name="connsiteY90" fmla="*/ 883442 h 1433510"/>
                  <a:gd name="connsiteX91" fmla="*/ 716755 w 1433510"/>
                  <a:gd name="connsiteY91" fmla="*/ 833435 h 1433510"/>
                  <a:gd name="connsiteX92" fmla="*/ 566218 w 1433510"/>
                  <a:gd name="connsiteY92" fmla="*/ 750463 h 1433510"/>
                  <a:gd name="connsiteX93" fmla="*/ 615707 w 1433510"/>
                  <a:gd name="connsiteY93" fmla="*/ 775096 h 1433510"/>
                  <a:gd name="connsiteX94" fmla="*/ 597403 w 1433510"/>
                  <a:gd name="connsiteY94" fmla="*/ 843407 h 1433510"/>
                  <a:gd name="connsiteX95" fmla="*/ 529092 w 1433510"/>
                  <a:gd name="connsiteY95" fmla="*/ 825103 h 1433510"/>
                  <a:gd name="connsiteX96" fmla="*/ 547396 w 1433510"/>
                  <a:gd name="connsiteY96" fmla="*/ 756792 h 1433510"/>
                  <a:gd name="connsiteX97" fmla="*/ 566218 w 1433510"/>
                  <a:gd name="connsiteY97" fmla="*/ 750463 h 1433510"/>
                  <a:gd name="connsiteX98" fmla="*/ 867292 w 1433510"/>
                  <a:gd name="connsiteY98" fmla="*/ 750462 h 1433510"/>
                  <a:gd name="connsiteX99" fmla="*/ 886114 w 1433510"/>
                  <a:gd name="connsiteY99" fmla="*/ 756791 h 1433510"/>
                  <a:gd name="connsiteX100" fmla="*/ 904418 w 1433510"/>
                  <a:gd name="connsiteY100" fmla="*/ 825102 h 1433510"/>
                  <a:gd name="connsiteX101" fmla="*/ 836107 w 1433510"/>
                  <a:gd name="connsiteY101" fmla="*/ 843406 h 1433510"/>
                  <a:gd name="connsiteX102" fmla="*/ 817803 w 1433510"/>
                  <a:gd name="connsiteY102" fmla="*/ 775095 h 1433510"/>
                  <a:gd name="connsiteX103" fmla="*/ 867292 w 1433510"/>
                  <a:gd name="connsiteY103" fmla="*/ 750462 h 1433510"/>
                  <a:gd name="connsiteX104" fmla="*/ 716755 w 1433510"/>
                  <a:gd name="connsiteY104" fmla="*/ 666748 h 1433510"/>
                  <a:gd name="connsiteX105" fmla="*/ 766762 w 1433510"/>
                  <a:gd name="connsiteY105" fmla="*/ 716755 h 1433510"/>
                  <a:gd name="connsiteX106" fmla="*/ 716755 w 1433510"/>
                  <a:gd name="connsiteY106" fmla="*/ 766762 h 1433510"/>
                  <a:gd name="connsiteX107" fmla="*/ 666748 w 1433510"/>
                  <a:gd name="connsiteY107" fmla="*/ 716755 h 1433510"/>
                  <a:gd name="connsiteX108" fmla="*/ 716755 w 1433510"/>
                  <a:gd name="connsiteY108" fmla="*/ 666748 h 1433510"/>
                  <a:gd name="connsiteX109" fmla="*/ 1383503 w 1433510"/>
                  <a:gd name="connsiteY109" fmla="*/ 666747 h 1433510"/>
                  <a:gd name="connsiteX110" fmla="*/ 1433510 w 1433510"/>
                  <a:gd name="connsiteY110" fmla="*/ 716754 h 1433510"/>
                  <a:gd name="connsiteX111" fmla="*/ 1383503 w 1433510"/>
                  <a:gd name="connsiteY111" fmla="*/ 766761 h 1433510"/>
                  <a:gd name="connsiteX112" fmla="*/ 1333496 w 1433510"/>
                  <a:gd name="connsiteY112" fmla="*/ 716754 h 1433510"/>
                  <a:gd name="connsiteX113" fmla="*/ 1383503 w 1433510"/>
                  <a:gd name="connsiteY113" fmla="*/ 666747 h 1433510"/>
                  <a:gd name="connsiteX114" fmla="*/ 1216816 w 1433510"/>
                  <a:gd name="connsiteY114" fmla="*/ 666747 h 1433510"/>
                  <a:gd name="connsiteX115" fmla="*/ 1266823 w 1433510"/>
                  <a:gd name="connsiteY115" fmla="*/ 716754 h 1433510"/>
                  <a:gd name="connsiteX116" fmla="*/ 1216816 w 1433510"/>
                  <a:gd name="connsiteY116" fmla="*/ 766761 h 1433510"/>
                  <a:gd name="connsiteX117" fmla="*/ 1166809 w 1433510"/>
                  <a:gd name="connsiteY117" fmla="*/ 716754 h 1433510"/>
                  <a:gd name="connsiteX118" fmla="*/ 1216816 w 1433510"/>
                  <a:gd name="connsiteY118" fmla="*/ 666747 h 1433510"/>
                  <a:gd name="connsiteX119" fmla="*/ 1050129 w 1433510"/>
                  <a:gd name="connsiteY119" fmla="*/ 666747 h 1433510"/>
                  <a:gd name="connsiteX120" fmla="*/ 1100136 w 1433510"/>
                  <a:gd name="connsiteY120" fmla="*/ 716754 h 1433510"/>
                  <a:gd name="connsiteX121" fmla="*/ 1050129 w 1433510"/>
                  <a:gd name="connsiteY121" fmla="*/ 766761 h 1433510"/>
                  <a:gd name="connsiteX122" fmla="*/ 1000122 w 1433510"/>
                  <a:gd name="connsiteY122" fmla="*/ 716754 h 1433510"/>
                  <a:gd name="connsiteX123" fmla="*/ 1050129 w 1433510"/>
                  <a:gd name="connsiteY123" fmla="*/ 666747 h 1433510"/>
                  <a:gd name="connsiteX124" fmla="*/ 383381 w 1433510"/>
                  <a:gd name="connsiteY124" fmla="*/ 666747 h 1433510"/>
                  <a:gd name="connsiteX125" fmla="*/ 433388 w 1433510"/>
                  <a:gd name="connsiteY125" fmla="*/ 716754 h 1433510"/>
                  <a:gd name="connsiteX126" fmla="*/ 383381 w 1433510"/>
                  <a:gd name="connsiteY126" fmla="*/ 766761 h 1433510"/>
                  <a:gd name="connsiteX127" fmla="*/ 333374 w 1433510"/>
                  <a:gd name="connsiteY127" fmla="*/ 716754 h 1433510"/>
                  <a:gd name="connsiteX128" fmla="*/ 383381 w 1433510"/>
                  <a:gd name="connsiteY128" fmla="*/ 666747 h 1433510"/>
                  <a:gd name="connsiteX129" fmla="*/ 216694 w 1433510"/>
                  <a:gd name="connsiteY129" fmla="*/ 666747 h 1433510"/>
                  <a:gd name="connsiteX130" fmla="*/ 266701 w 1433510"/>
                  <a:gd name="connsiteY130" fmla="*/ 716754 h 1433510"/>
                  <a:gd name="connsiteX131" fmla="*/ 216694 w 1433510"/>
                  <a:gd name="connsiteY131" fmla="*/ 766761 h 1433510"/>
                  <a:gd name="connsiteX132" fmla="*/ 166687 w 1433510"/>
                  <a:gd name="connsiteY132" fmla="*/ 716754 h 1433510"/>
                  <a:gd name="connsiteX133" fmla="*/ 216694 w 1433510"/>
                  <a:gd name="connsiteY133" fmla="*/ 666747 h 1433510"/>
                  <a:gd name="connsiteX134" fmla="*/ 50007 w 1433510"/>
                  <a:gd name="connsiteY134" fmla="*/ 666747 h 1433510"/>
                  <a:gd name="connsiteX135" fmla="*/ 100014 w 1433510"/>
                  <a:gd name="connsiteY135" fmla="*/ 716754 h 1433510"/>
                  <a:gd name="connsiteX136" fmla="*/ 50007 w 1433510"/>
                  <a:gd name="connsiteY136" fmla="*/ 766761 h 1433510"/>
                  <a:gd name="connsiteX137" fmla="*/ 0 w 1433510"/>
                  <a:gd name="connsiteY137" fmla="*/ 716754 h 1433510"/>
                  <a:gd name="connsiteX138" fmla="*/ 50007 w 1433510"/>
                  <a:gd name="connsiteY138" fmla="*/ 666747 h 1433510"/>
                  <a:gd name="connsiteX139" fmla="*/ 854928 w 1433510"/>
                  <a:gd name="connsiteY139" fmla="*/ 583776 h 1433510"/>
                  <a:gd name="connsiteX140" fmla="*/ 904417 w 1433510"/>
                  <a:gd name="connsiteY140" fmla="*/ 608409 h 1433510"/>
                  <a:gd name="connsiteX141" fmla="*/ 886113 w 1433510"/>
                  <a:gd name="connsiteY141" fmla="*/ 676720 h 1433510"/>
                  <a:gd name="connsiteX142" fmla="*/ 817802 w 1433510"/>
                  <a:gd name="connsiteY142" fmla="*/ 658416 h 1433510"/>
                  <a:gd name="connsiteX143" fmla="*/ 836106 w 1433510"/>
                  <a:gd name="connsiteY143" fmla="*/ 590105 h 1433510"/>
                  <a:gd name="connsiteX144" fmla="*/ 854928 w 1433510"/>
                  <a:gd name="connsiteY144" fmla="*/ 583776 h 1433510"/>
                  <a:gd name="connsiteX145" fmla="*/ 578582 w 1433510"/>
                  <a:gd name="connsiteY145" fmla="*/ 583775 h 1433510"/>
                  <a:gd name="connsiteX146" fmla="*/ 597404 w 1433510"/>
                  <a:gd name="connsiteY146" fmla="*/ 590104 h 1433510"/>
                  <a:gd name="connsiteX147" fmla="*/ 615707 w 1433510"/>
                  <a:gd name="connsiteY147" fmla="*/ 658415 h 1433510"/>
                  <a:gd name="connsiteX148" fmla="*/ 547397 w 1433510"/>
                  <a:gd name="connsiteY148" fmla="*/ 676719 h 1433510"/>
                  <a:gd name="connsiteX149" fmla="*/ 529093 w 1433510"/>
                  <a:gd name="connsiteY149" fmla="*/ 608408 h 1433510"/>
                  <a:gd name="connsiteX150" fmla="*/ 578582 w 1433510"/>
                  <a:gd name="connsiteY150" fmla="*/ 583775 h 1433510"/>
                  <a:gd name="connsiteX151" fmla="*/ 999283 w 1433510"/>
                  <a:gd name="connsiteY151" fmla="*/ 500432 h 1433510"/>
                  <a:gd name="connsiteX152" fmla="*/ 1048772 w 1433510"/>
                  <a:gd name="connsiteY152" fmla="*/ 525065 h 1433510"/>
                  <a:gd name="connsiteX153" fmla="*/ 1030468 w 1433510"/>
                  <a:gd name="connsiteY153" fmla="*/ 593376 h 1433510"/>
                  <a:gd name="connsiteX154" fmla="*/ 962157 w 1433510"/>
                  <a:gd name="connsiteY154" fmla="*/ 575072 h 1433510"/>
                  <a:gd name="connsiteX155" fmla="*/ 980461 w 1433510"/>
                  <a:gd name="connsiteY155" fmla="*/ 506761 h 1433510"/>
                  <a:gd name="connsiteX156" fmla="*/ 999283 w 1433510"/>
                  <a:gd name="connsiteY156" fmla="*/ 500432 h 1433510"/>
                  <a:gd name="connsiteX157" fmla="*/ 434227 w 1433510"/>
                  <a:gd name="connsiteY157" fmla="*/ 500431 h 1433510"/>
                  <a:gd name="connsiteX158" fmla="*/ 453049 w 1433510"/>
                  <a:gd name="connsiteY158" fmla="*/ 506760 h 1433510"/>
                  <a:gd name="connsiteX159" fmla="*/ 471352 w 1433510"/>
                  <a:gd name="connsiteY159" fmla="*/ 575071 h 1433510"/>
                  <a:gd name="connsiteX160" fmla="*/ 403042 w 1433510"/>
                  <a:gd name="connsiteY160" fmla="*/ 593375 h 1433510"/>
                  <a:gd name="connsiteX161" fmla="*/ 384738 w 1433510"/>
                  <a:gd name="connsiteY161" fmla="*/ 525064 h 1433510"/>
                  <a:gd name="connsiteX162" fmla="*/ 434227 w 1433510"/>
                  <a:gd name="connsiteY162" fmla="*/ 500431 h 1433510"/>
                  <a:gd name="connsiteX163" fmla="*/ 716755 w 1433510"/>
                  <a:gd name="connsiteY163" fmla="*/ 500061 h 1433510"/>
                  <a:gd name="connsiteX164" fmla="*/ 766762 w 1433510"/>
                  <a:gd name="connsiteY164" fmla="*/ 550068 h 1433510"/>
                  <a:gd name="connsiteX165" fmla="*/ 716755 w 1433510"/>
                  <a:gd name="connsiteY165" fmla="*/ 600075 h 1433510"/>
                  <a:gd name="connsiteX166" fmla="*/ 666748 w 1433510"/>
                  <a:gd name="connsiteY166" fmla="*/ 550068 h 1433510"/>
                  <a:gd name="connsiteX167" fmla="*/ 716755 w 1433510"/>
                  <a:gd name="connsiteY167" fmla="*/ 500061 h 1433510"/>
                  <a:gd name="connsiteX168" fmla="*/ 1143639 w 1433510"/>
                  <a:gd name="connsiteY168" fmla="*/ 417089 h 1433510"/>
                  <a:gd name="connsiteX169" fmla="*/ 1193128 w 1433510"/>
                  <a:gd name="connsiteY169" fmla="*/ 441722 h 1433510"/>
                  <a:gd name="connsiteX170" fmla="*/ 1174824 w 1433510"/>
                  <a:gd name="connsiteY170" fmla="*/ 510033 h 1433510"/>
                  <a:gd name="connsiteX171" fmla="*/ 1106513 w 1433510"/>
                  <a:gd name="connsiteY171" fmla="*/ 491729 h 1433510"/>
                  <a:gd name="connsiteX172" fmla="*/ 1124817 w 1433510"/>
                  <a:gd name="connsiteY172" fmla="*/ 423418 h 1433510"/>
                  <a:gd name="connsiteX173" fmla="*/ 1143639 w 1433510"/>
                  <a:gd name="connsiteY173" fmla="*/ 417089 h 1433510"/>
                  <a:gd name="connsiteX174" fmla="*/ 289871 w 1433510"/>
                  <a:gd name="connsiteY174" fmla="*/ 417088 h 1433510"/>
                  <a:gd name="connsiteX175" fmla="*/ 308693 w 1433510"/>
                  <a:gd name="connsiteY175" fmla="*/ 423417 h 1433510"/>
                  <a:gd name="connsiteX176" fmla="*/ 326996 w 1433510"/>
                  <a:gd name="connsiteY176" fmla="*/ 491728 h 1433510"/>
                  <a:gd name="connsiteX177" fmla="*/ 258686 w 1433510"/>
                  <a:gd name="connsiteY177" fmla="*/ 510032 h 1433510"/>
                  <a:gd name="connsiteX178" fmla="*/ 240382 w 1433510"/>
                  <a:gd name="connsiteY178" fmla="*/ 441721 h 1433510"/>
                  <a:gd name="connsiteX179" fmla="*/ 289871 w 1433510"/>
                  <a:gd name="connsiteY179" fmla="*/ 417088 h 1433510"/>
                  <a:gd name="connsiteX180" fmla="*/ 889623 w 1433510"/>
                  <a:gd name="connsiteY180" fmla="*/ 378409 h 1433510"/>
                  <a:gd name="connsiteX181" fmla="*/ 908445 w 1433510"/>
                  <a:gd name="connsiteY181" fmla="*/ 384738 h 1433510"/>
                  <a:gd name="connsiteX182" fmla="*/ 926749 w 1433510"/>
                  <a:gd name="connsiteY182" fmla="*/ 453049 h 1433510"/>
                  <a:gd name="connsiteX183" fmla="*/ 858438 w 1433510"/>
                  <a:gd name="connsiteY183" fmla="*/ 471353 h 1433510"/>
                  <a:gd name="connsiteX184" fmla="*/ 840134 w 1433510"/>
                  <a:gd name="connsiteY184" fmla="*/ 403042 h 1433510"/>
                  <a:gd name="connsiteX185" fmla="*/ 889623 w 1433510"/>
                  <a:gd name="connsiteY185" fmla="*/ 378409 h 1433510"/>
                  <a:gd name="connsiteX186" fmla="*/ 543887 w 1433510"/>
                  <a:gd name="connsiteY186" fmla="*/ 378408 h 1433510"/>
                  <a:gd name="connsiteX187" fmla="*/ 593375 w 1433510"/>
                  <a:gd name="connsiteY187" fmla="*/ 403041 h 1433510"/>
                  <a:gd name="connsiteX188" fmla="*/ 575072 w 1433510"/>
                  <a:gd name="connsiteY188" fmla="*/ 471352 h 1433510"/>
                  <a:gd name="connsiteX189" fmla="*/ 506761 w 1433510"/>
                  <a:gd name="connsiteY189" fmla="*/ 453048 h 1433510"/>
                  <a:gd name="connsiteX190" fmla="*/ 525065 w 1433510"/>
                  <a:gd name="connsiteY190" fmla="*/ 384737 h 1433510"/>
                  <a:gd name="connsiteX191" fmla="*/ 543887 w 1433510"/>
                  <a:gd name="connsiteY191" fmla="*/ 378408 h 1433510"/>
                  <a:gd name="connsiteX192" fmla="*/ 1287994 w 1433510"/>
                  <a:gd name="connsiteY192" fmla="*/ 333745 h 1433510"/>
                  <a:gd name="connsiteX193" fmla="*/ 1337483 w 1433510"/>
                  <a:gd name="connsiteY193" fmla="*/ 358378 h 1433510"/>
                  <a:gd name="connsiteX194" fmla="*/ 1319179 w 1433510"/>
                  <a:gd name="connsiteY194" fmla="*/ 426689 h 1433510"/>
                  <a:gd name="connsiteX195" fmla="*/ 1250868 w 1433510"/>
                  <a:gd name="connsiteY195" fmla="*/ 408385 h 1433510"/>
                  <a:gd name="connsiteX196" fmla="*/ 1269172 w 1433510"/>
                  <a:gd name="connsiteY196" fmla="*/ 340074 h 1433510"/>
                  <a:gd name="connsiteX197" fmla="*/ 1287994 w 1433510"/>
                  <a:gd name="connsiteY197" fmla="*/ 333745 h 1433510"/>
                  <a:gd name="connsiteX198" fmla="*/ 145516 w 1433510"/>
                  <a:gd name="connsiteY198" fmla="*/ 333744 h 1433510"/>
                  <a:gd name="connsiteX199" fmla="*/ 164338 w 1433510"/>
                  <a:gd name="connsiteY199" fmla="*/ 340073 h 1433510"/>
                  <a:gd name="connsiteX200" fmla="*/ 182641 w 1433510"/>
                  <a:gd name="connsiteY200" fmla="*/ 408384 h 1433510"/>
                  <a:gd name="connsiteX201" fmla="*/ 114331 w 1433510"/>
                  <a:gd name="connsiteY201" fmla="*/ 426688 h 1433510"/>
                  <a:gd name="connsiteX202" fmla="*/ 96027 w 1433510"/>
                  <a:gd name="connsiteY202" fmla="*/ 358377 h 1433510"/>
                  <a:gd name="connsiteX203" fmla="*/ 145516 w 1433510"/>
                  <a:gd name="connsiteY203" fmla="*/ 333744 h 1433510"/>
                  <a:gd name="connsiteX204" fmla="*/ 716755 w 1433510"/>
                  <a:gd name="connsiteY204" fmla="*/ 333374 h 1433510"/>
                  <a:gd name="connsiteX205" fmla="*/ 766762 w 1433510"/>
                  <a:gd name="connsiteY205" fmla="*/ 383381 h 1433510"/>
                  <a:gd name="connsiteX206" fmla="*/ 716755 w 1433510"/>
                  <a:gd name="connsiteY206" fmla="*/ 433388 h 1433510"/>
                  <a:gd name="connsiteX207" fmla="*/ 666748 w 1433510"/>
                  <a:gd name="connsiteY207" fmla="*/ 383381 h 1433510"/>
                  <a:gd name="connsiteX208" fmla="*/ 716755 w 1433510"/>
                  <a:gd name="connsiteY208" fmla="*/ 333374 h 1433510"/>
                  <a:gd name="connsiteX209" fmla="*/ 972967 w 1433510"/>
                  <a:gd name="connsiteY209" fmla="*/ 234053 h 1433510"/>
                  <a:gd name="connsiteX210" fmla="*/ 991789 w 1433510"/>
                  <a:gd name="connsiteY210" fmla="*/ 240382 h 1433510"/>
                  <a:gd name="connsiteX211" fmla="*/ 1010093 w 1433510"/>
                  <a:gd name="connsiteY211" fmla="*/ 308693 h 1433510"/>
                  <a:gd name="connsiteX212" fmla="*/ 941782 w 1433510"/>
                  <a:gd name="connsiteY212" fmla="*/ 326997 h 1433510"/>
                  <a:gd name="connsiteX213" fmla="*/ 923478 w 1433510"/>
                  <a:gd name="connsiteY213" fmla="*/ 258686 h 1433510"/>
                  <a:gd name="connsiteX214" fmla="*/ 972967 w 1433510"/>
                  <a:gd name="connsiteY214" fmla="*/ 234053 h 1433510"/>
                  <a:gd name="connsiteX215" fmla="*/ 460544 w 1433510"/>
                  <a:gd name="connsiteY215" fmla="*/ 234052 h 1433510"/>
                  <a:gd name="connsiteX216" fmla="*/ 510032 w 1433510"/>
                  <a:gd name="connsiteY216" fmla="*/ 258685 h 1433510"/>
                  <a:gd name="connsiteX217" fmla="*/ 491729 w 1433510"/>
                  <a:gd name="connsiteY217" fmla="*/ 326996 h 1433510"/>
                  <a:gd name="connsiteX218" fmla="*/ 423418 w 1433510"/>
                  <a:gd name="connsiteY218" fmla="*/ 308692 h 1433510"/>
                  <a:gd name="connsiteX219" fmla="*/ 441722 w 1433510"/>
                  <a:gd name="connsiteY219" fmla="*/ 240381 h 1433510"/>
                  <a:gd name="connsiteX220" fmla="*/ 460544 w 1433510"/>
                  <a:gd name="connsiteY220" fmla="*/ 234052 h 1433510"/>
                  <a:gd name="connsiteX221" fmla="*/ 716755 w 1433510"/>
                  <a:gd name="connsiteY221" fmla="*/ 166687 h 1433510"/>
                  <a:gd name="connsiteX222" fmla="*/ 766762 w 1433510"/>
                  <a:gd name="connsiteY222" fmla="*/ 216694 h 1433510"/>
                  <a:gd name="connsiteX223" fmla="*/ 716755 w 1433510"/>
                  <a:gd name="connsiteY223" fmla="*/ 266701 h 1433510"/>
                  <a:gd name="connsiteX224" fmla="*/ 666748 w 1433510"/>
                  <a:gd name="connsiteY224" fmla="*/ 216694 h 1433510"/>
                  <a:gd name="connsiteX225" fmla="*/ 716755 w 1433510"/>
                  <a:gd name="connsiteY225" fmla="*/ 166687 h 1433510"/>
                  <a:gd name="connsiteX226" fmla="*/ 1056310 w 1433510"/>
                  <a:gd name="connsiteY226" fmla="*/ 89698 h 1433510"/>
                  <a:gd name="connsiteX227" fmla="*/ 1075132 w 1433510"/>
                  <a:gd name="connsiteY227" fmla="*/ 96027 h 1433510"/>
                  <a:gd name="connsiteX228" fmla="*/ 1093436 w 1433510"/>
                  <a:gd name="connsiteY228" fmla="*/ 164338 h 1433510"/>
                  <a:gd name="connsiteX229" fmla="*/ 1025125 w 1433510"/>
                  <a:gd name="connsiteY229" fmla="*/ 182642 h 1433510"/>
                  <a:gd name="connsiteX230" fmla="*/ 1006821 w 1433510"/>
                  <a:gd name="connsiteY230" fmla="*/ 114331 h 1433510"/>
                  <a:gd name="connsiteX231" fmla="*/ 1056310 w 1433510"/>
                  <a:gd name="connsiteY231" fmla="*/ 89698 h 1433510"/>
                  <a:gd name="connsiteX232" fmla="*/ 377200 w 1433510"/>
                  <a:gd name="connsiteY232" fmla="*/ 89697 h 1433510"/>
                  <a:gd name="connsiteX233" fmla="*/ 426688 w 1433510"/>
                  <a:gd name="connsiteY233" fmla="*/ 114330 h 1433510"/>
                  <a:gd name="connsiteX234" fmla="*/ 408385 w 1433510"/>
                  <a:gd name="connsiteY234" fmla="*/ 182641 h 1433510"/>
                  <a:gd name="connsiteX235" fmla="*/ 340074 w 1433510"/>
                  <a:gd name="connsiteY235" fmla="*/ 164337 h 1433510"/>
                  <a:gd name="connsiteX236" fmla="*/ 358378 w 1433510"/>
                  <a:gd name="connsiteY236" fmla="*/ 96026 h 1433510"/>
                  <a:gd name="connsiteX237" fmla="*/ 377200 w 1433510"/>
                  <a:gd name="connsiteY237" fmla="*/ 89697 h 1433510"/>
                  <a:gd name="connsiteX238" fmla="*/ 716755 w 1433510"/>
                  <a:gd name="connsiteY238" fmla="*/ 0 h 1433510"/>
                  <a:gd name="connsiteX239" fmla="*/ 766762 w 1433510"/>
                  <a:gd name="connsiteY239" fmla="*/ 50007 h 1433510"/>
                  <a:gd name="connsiteX240" fmla="*/ 716755 w 1433510"/>
                  <a:gd name="connsiteY240" fmla="*/ 100014 h 1433510"/>
                  <a:gd name="connsiteX241" fmla="*/ 666748 w 1433510"/>
                  <a:gd name="connsiteY241" fmla="*/ 50007 h 1433510"/>
                  <a:gd name="connsiteX242" fmla="*/ 716755 w 1433510"/>
                  <a:gd name="connsiteY242" fmla="*/ 0 h 14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</a:cxnLst>
                <a:rect l="l" t="t" r="r" b="b"/>
                <a:pathLst>
                  <a:path w="1433510" h="1433510">
                    <a:moveTo>
                      <a:pt x="716755" y="1333496"/>
                    </a:moveTo>
                    <a:cubicBezTo>
                      <a:pt x="744373" y="1333496"/>
                      <a:pt x="766762" y="1355885"/>
                      <a:pt x="766762" y="1383503"/>
                    </a:cubicBezTo>
                    <a:cubicBezTo>
                      <a:pt x="766762" y="1411121"/>
                      <a:pt x="744373" y="1433510"/>
                      <a:pt x="716755" y="1433510"/>
                    </a:cubicBezTo>
                    <a:cubicBezTo>
                      <a:pt x="689137" y="1433510"/>
                      <a:pt x="666748" y="1411121"/>
                      <a:pt x="666748" y="1383503"/>
                    </a:cubicBezTo>
                    <a:cubicBezTo>
                      <a:pt x="666748" y="1355885"/>
                      <a:pt x="689137" y="1333496"/>
                      <a:pt x="716755" y="1333496"/>
                    </a:cubicBezTo>
                    <a:close/>
                    <a:moveTo>
                      <a:pt x="389562" y="1244540"/>
                    </a:moveTo>
                    <a:cubicBezTo>
                      <a:pt x="396009" y="1245340"/>
                      <a:pt x="402405" y="1247417"/>
                      <a:pt x="408384" y="1250869"/>
                    </a:cubicBezTo>
                    <a:cubicBezTo>
                      <a:pt x="432302" y="1264678"/>
                      <a:pt x="440497" y="1295262"/>
                      <a:pt x="426688" y="1319180"/>
                    </a:cubicBezTo>
                    <a:cubicBezTo>
                      <a:pt x="412879" y="1343098"/>
                      <a:pt x="382295" y="1351293"/>
                      <a:pt x="358377" y="1337484"/>
                    </a:cubicBezTo>
                    <a:cubicBezTo>
                      <a:pt x="334459" y="1323675"/>
                      <a:pt x="326264" y="1293091"/>
                      <a:pt x="340073" y="1269173"/>
                    </a:cubicBezTo>
                    <a:cubicBezTo>
                      <a:pt x="350430" y="1251234"/>
                      <a:pt x="370223" y="1242140"/>
                      <a:pt x="389562" y="1244540"/>
                    </a:cubicBezTo>
                    <a:close/>
                    <a:moveTo>
                      <a:pt x="1043948" y="1244539"/>
                    </a:moveTo>
                    <a:cubicBezTo>
                      <a:pt x="1063287" y="1242140"/>
                      <a:pt x="1083080" y="1251234"/>
                      <a:pt x="1093437" y="1269172"/>
                    </a:cubicBezTo>
                    <a:cubicBezTo>
                      <a:pt x="1107246" y="1293090"/>
                      <a:pt x="1099051" y="1323674"/>
                      <a:pt x="1075133" y="1337483"/>
                    </a:cubicBezTo>
                    <a:cubicBezTo>
                      <a:pt x="1051215" y="1351292"/>
                      <a:pt x="1020631" y="1343097"/>
                      <a:pt x="1006822" y="1319179"/>
                    </a:cubicBezTo>
                    <a:cubicBezTo>
                      <a:pt x="993013" y="1295261"/>
                      <a:pt x="1001208" y="1264677"/>
                      <a:pt x="1025126" y="1250868"/>
                    </a:cubicBezTo>
                    <a:cubicBezTo>
                      <a:pt x="1031105" y="1247416"/>
                      <a:pt x="1037501" y="1245339"/>
                      <a:pt x="1043948" y="1244539"/>
                    </a:cubicBezTo>
                    <a:close/>
                    <a:moveTo>
                      <a:pt x="716755" y="1166809"/>
                    </a:moveTo>
                    <a:cubicBezTo>
                      <a:pt x="744373" y="1166809"/>
                      <a:pt x="766762" y="1189198"/>
                      <a:pt x="766762" y="1216816"/>
                    </a:cubicBezTo>
                    <a:cubicBezTo>
                      <a:pt x="766762" y="1244434"/>
                      <a:pt x="744373" y="1266823"/>
                      <a:pt x="716755" y="1266823"/>
                    </a:cubicBezTo>
                    <a:cubicBezTo>
                      <a:pt x="689137" y="1266823"/>
                      <a:pt x="666748" y="1244434"/>
                      <a:pt x="666748" y="1216816"/>
                    </a:cubicBezTo>
                    <a:cubicBezTo>
                      <a:pt x="666748" y="1189198"/>
                      <a:pt x="689137" y="1166809"/>
                      <a:pt x="716755" y="1166809"/>
                    </a:cubicBezTo>
                    <a:close/>
                    <a:moveTo>
                      <a:pt x="472906" y="1100185"/>
                    </a:moveTo>
                    <a:cubicBezTo>
                      <a:pt x="479353" y="1100985"/>
                      <a:pt x="485749" y="1103062"/>
                      <a:pt x="491728" y="1106514"/>
                    </a:cubicBezTo>
                    <a:cubicBezTo>
                      <a:pt x="515646" y="1120323"/>
                      <a:pt x="523841" y="1150907"/>
                      <a:pt x="510032" y="1174825"/>
                    </a:cubicBezTo>
                    <a:cubicBezTo>
                      <a:pt x="496223" y="1198743"/>
                      <a:pt x="465639" y="1206938"/>
                      <a:pt x="441721" y="1193129"/>
                    </a:cubicBezTo>
                    <a:cubicBezTo>
                      <a:pt x="417803" y="1179320"/>
                      <a:pt x="409608" y="1148736"/>
                      <a:pt x="423417" y="1124818"/>
                    </a:cubicBezTo>
                    <a:cubicBezTo>
                      <a:pt x="433774" y="1106879"/>
                      <a:pt x="453567" y="1097785"/>
                      <a:pt x="472906" y="1100185"/>
                    </a:cubicBezTo>
                    <a:close/>
                    <a:moveTo>
                      <a:pt x="960605" y="1100184"/>
                    </a:moveTo>
                    <a:cubicBezTo>
                      <a:pt x="979944" y="1097785"/>
                      <a:pt x="999737" y="1106879"/>
                      <a:pt x="1010094" y="1124817"/>
                    </a:cubicBezTo>
                    <a:cubicBezTo>
                      <a:pt x="1023903" y="1148735"/>
                      <a:pt x="1015708" y="1179319"/>
                      <a:pt x="991790" y="1193128"/>
                    </a:cubicBezTo>
                    <a:cubicBezTo>
                      <a:pt x="967872" y="1206937"/>
                      <a:pt x="937288" y="1198742"/>
                      <a:pt x="923479" y="1174824"/>
                    </a:cubicBezTo>
                    <a:cubicBezTo>
                      <a:pt x="909670" y="1150906"/>
                      <a:pt x="917865" y="1120322"/>
                      <a:pt x="941783" y="1106513"/>
                    </a:cubicBezTo>
                    <a:cubicBezTo>
                      <a:pt x="947762" y="1103061"/>
                      <a:pt x="954158" y="1100984"/>
                      <a:pt x="960605" y="1100184"/>
                    </a:cubicBezTo>
                    <a:close/>
                    <a:moveTo>
                      <a:pt x="133152" y="1000493"/>
                    </a:moveTo>
                    <a:cubicBezTo>
                      <a:pt x="152491" y="998093"/>
                      <a:pt x="172284" y="1007187"/>
                      <a:pt x="182641" y="1025126"/>
                    </a:cubicBezTo>
                    <a:cubicBezTo>
                      <a:pt x="196450" y="1049044"/>
                      <a:pt x="188255" y="1079628"/>
                      <a:pt x="164337" y="1093437"/>
                    </a:cubicBezTo>
                    <a:cubicBezTo>
                      <a:pt x="140419" y="1107246"/>
                      <a:pt x="109835" y="1099051"/>
                      <a:pt x="96026" y="1075133"/>
                    </a:cubicBezTo>
                    <a:cubicBezTo>
                      <a:pt x="82217" y="1051215"/>
                      <a:pt x="90412" y="1020631"/>
                      <a:pt x="114330" y="1006822"/>
                    </a:cubicBezTo>
                    <a:cubicBezTo>
                      <a:pt x="120309" y="1003370"/>
                      <a:pt x="126705" y="1001293"/>
                      <a:pt x="133152" y="1000493"/>
                    </a:cubicBezTo>
                    <a:close/>
                    <a:moveTo>
                      <a:pt x="1300358" y="1000492"/>
                    </a:moveTo>
                    <a:cubicBezTo>
                      <a:pt x="1306804" y="1001292"/>
                      <a:pt x="1313200" y="1003369"/>
                      <a:pt x="1319180" y="1006821"/>
                    </a:cubicBezTo>
                    <a:cubicBezTo>
                      <a:pt x="1343098" y="1020630"/>
                      <a:pt x="1351293" y="1051214"/>
                      <a:pt x="1337484" y="1075132"/>
                    </a:cubicBezTo>
                    <a:cubicBezTo>
                      <a:pt x="1323675" y="1099050"/>
                      <a:pt x="1293091" y="1107245"/>
                      <a:pt x="1269173" y="1093436"/>
                    </a:cubicBezTo>
                    <a:cubicBezTo>
                      <a:pt x="1245255" y="1079627"/>
                      <a:pt x="1237060" y="1049043"/>
                      <a:pt x="1250869" y="1025125"/>
                    </a:cubicBezTo>
                    <a:cubicBezTo>
                      <a:pt x="1261226" y="1007187"/>
                      <a:pt x="1281018" y="998092"/>
                      <a:pt x="1300358" y="1000492"/>
                    </a:cubicBezTo>
                    <a:close/>
                    <a:moveTo>
                      <a:pt x="716755" y="1000122"/>
                    </a:moveTo>
                    <a:cubicBezTo>
                      <a:pt x="744373" y="1000122"/>
                      <a:pt x="766762" y="1022511"/>
                      <a:pt x="766762" y="1050129"/>
                    </a:cubicBezTo>
                    <a:cubicBezTo>
                      <a:pt x="766762" y="1077747"/>
                      <a:pt x="744373" y="1100136"/>
                      <a:pt x="716755" y="1100136"/>
                    </a:cubicBezTo>
                    <a:cubicBezTo>
                      <a:pt x="689137" y="1100136"/>
                      <a:pt x="666748" y="1077747"/>
                      <a:pt x="666748" y="1050129"/>
                    </a:cubicBezTo>
                    <a:cubicBezTo>
                      <a:pt x="666748" y="1022511"/>
                      <a:pt x="689137" y="1000122"/>
                      <a:pt x="716755" y="1000122"/>
                    </a:cubicBezTo>
                    <a:close/>
                    <a:moveTo>
                      <a:pt x="556249" y="955829"/>
                    </a:moveTo>
                    <a:cubicBezTo>
                      <a:pt x="562696" y="956629"/>
                      <a:pt x="569092" y="958706"/>
                      <a:pt x="575071" y="962158"/>
                    </a:cubicBezTo>
                    <a:cubicBezTo>
                      <a:pt x="598989" y="975967"/>
                      <a:pt x="607184" y="1006551"/>
                      <a:pt x="593375" y="1030469"/>
                    </a:cubicBezTo>
                    <a:cubicBezTo>
                      <a:pt x="579566" y="1054387"/>
                      <a:pt x="548982" y="1062582"/>
                      <a:pt x="525064" y="1048773"/>
                    </a:cubicBezTo>
                    <a:cubicBezTo>
                      <a:pt x="501146" y="1034964"/>
                      <a:pt x="492951" y="1004380"/>
                      <a:pt x="506760" y="980462"/>
                    </a:cubicBezTo>
                    <a:cubicBezTo>
                      <a:pt x="517117" y="962523"/>
                      <a:pt x="536910" y="953429"/>
                      <a:pt x="556249" y="955829"/>
                    </a:cubicBezTo>
                    <a:close/>
                    <a:moveTo>
                      <a:pt x="877261" y="955828"/>
                    </a:moveTo>
                    <a:cubicBezTo>
                      <a:pt x="896600" y="953429"/>
                      <a:pt x="916393" y="962523"/>
                      <a:pt x="926750" y="980461"/>
                    </a:cubicBezTo>
                    <a:cubicBezTo>
                      <a:pt x="940559" y="1004379"/>
                      <a:pt x="932364" y="1034963"/>
                      <a:pt x="908446" y="1048772"/>
                    </a:cubicBezTo>
                    <a:cubicBezTo>
                      <a:pt x="884528" y="1062581"/>
                      <a:pt x="853944" y="1054386"/>
                      <a:pt x="840135" y="1030468"/>
                    </a:cubicBezTo>
                    <a:cubicBezTo>
                      <a:pt x="826326" y="1006550"/>
                      <a:pt x="834521" y="975966"/>
                      <a:pt x="858439" y="962157"/>
                    </a:cubicBezTo>
                    <a:cubicBezTo>
                      <a:pt x="864418" y="958705"/>
                      <a:pt x="870814" y="956628"/>
                      <a:pt x="877261" y="955828"/>
                    </a:cubicBezTo>
                    <a:close/>
                    <a:moveTo>
                      <a:pt x="277507" y="917150"/>
                    </a:moveTo>
                    <a:cubicBezTo>
                      <a:pt x="296846" y="914750"/>
                      <a:pt x="316639" y="923844"/>
                      <a:pt x="326996" y="941783"/>
                    </a:cubicBezTo>
                    <a:cubicBezTo>
                      <a:pt x="340805" y="965701"/>
                      <a:pt x="332610" y="996285"/>
                      <a:pt x="308692" y="1010094"/>
                    </a:cubicBezTo>
                    <a:cubicBezTo>
                      <a:pt x="284774" y="1023903"/>
                      <a:pt x="254190" y="1015708"/>
                      <a:pt x="240381" y="991790"/>
                    </a:cubicBezTo>
                    <a:cubicBezTo>
                      <a:pt x="226572" y="967872"/>
                      <a:pt x="234767" y="937288"/>
                      <a:pt x="258685" y="923479"/>
                    </a:cubicBezTo>
                    <a:cubicBezTo>
                      <a:pt x="264664" y="920027"/>
                      <a:pt x="271060" y="917950"/>
                      <a:pt x="277507" y="917150"/>
                    </a:cubicBezTo>
                    <a:close/>
                    <a:moveTo>
                      <a:pt x="1156003" y="917149"/>
                    </a:moveTo>
                    <a:cubicBezTo>
                      <a:pt x="1162449" y="917949"/>
                      <a:pt x="1168845" y="920026"/>
                      <a:pt x="1174825" y="923478"/>
                    </a:cubicBezTo>
                    <a:cubicBezTo>
                      <a:pt x="1198743" y="937287"/>
                      <a:pt x="1206938" y="967871"/>
                      <a:pt x="1193129" y="991789"/>
                    </a:cubicBezTo>
                    <a:cubicBezTo>
                      <a:pt x="1179320" y="1015707"/>
                      <a:pt x="1148736" y="1023902"/>
                      <a:pt x="1124818" y="1010093"/>
                    </a:cubicBezTo>
                    <a:cubicBezTo>
                      <a:pt x="1100900" y="996284"/>
                      <a:pt x="1092705" y="965700"/>
                      <a:pt x="1106514" y="941782"/>
                    </a:cubicBezTo>
                    <a:cubicBezTo>
                      <a:pt x="1116871" y="923844"/>
                      <a:pt x="1136663" y="914749"/>
                      <a:pt x="1156003" y="917149"/>
                    </a:cubicBezTo>
                    <a:close/>
                    <a:moveTo>
                      <a:pt x="421863" y="833806"/>
                    </a:moveTo>
                    <a:cubicBezTo>
                      <a:pt x="441202" y="831406"/>
                      <a:pt x="460995" y="840500"/>
                      <a:pt x="471352" y="858439"/>
                    </a:cubicBezTo>
                    <a:cubicBezTo>
                      <a:pt x="485161" y="882357"/>
                      <a:pt x="476966" y="912941"/>
                      <a:pt x="453048" y="926750"/>
                    </a:cubicBezTo>
                    <a:cubicBezTo>
                      <a:pt x="429130" y="940559"/>
                      <a:pt x="398546" y="932364"/>
                      <a:pt x="384737" y="908446"/>
                    </a:cubicBezTo>
                    <a:cubicBezTo>
                      <a:pt x="370928" y="884528"/>
                      <a:pt x="379123" y="853944"/>
                      <a:pt x="403041" y="840135"/>
                    </a:cubicBezTo>
                    <a:cubicBezTo>
                      <a:pt x="409020" y="836683"/>
                      <a:pt x="415416" y="834606"/>
                      <a:pt x="421863" y="833806"/>
                    </a:cubicBezTo>
                    <a:close/>
                    <a:moveTo>
                      <a:pt x="1011647" y="833805"/>
                    </a:moveTo>
                    <a:cubicBezTo>
                      <a:pt x="1018093" y="834605"/>
                      <a:pt x="1024489" y="836682"/>
                      <a:pt x="1030469" y="840134"/>
                    </a:cubicBezTo>
                    <a:cubicBezTo>
                      <a:pt x="1054387" y="853943"/>
                      <a:pt x="1062582" y="884527"/>
                      <a:pt x="1048773" y="908445"/>
                    </a:cubicBezTo>
                    <a:cubicBezTo>
                      <a:pt x="1034964" y="932363"/>
                      <a:pt x="1004380" y="940558"/>
                      <a:pt x="980462" y="926749"/>
                    </a:cubicBezTo>
                    <a:cubicBezTo>
                      <a:pt x="956544" y="912940"/>
                      <a:pt x="948349" y="882356"/>
                      <a:pt x="962158" y="858438"/>
                    </a:cubicBezTo>
                    <a:cubicBezTo>
                      <a:pt x="972515" y="840500"/>
                      <a:pt x="992307" y="831405"/>
                      <a:pt x="1011647" y="833805"/>
                    </a:cubicBezTo>
                    <a:close/>
                    <a:moveTo>
                      <a:pt x="716755" y="833435"/>
                    </a:moveTo>
                    <a:cubicBezTo>
                      <a:pt x="744373" y="833435"/>
                      <a:pt x="766762" y="855824"/>
                      <a:pt x="766762" y="883442"/>
                    </a:cubicBezTo>
                    <a:cubicBezTo>
                      <a:pt x="766762" y="911060"/>
                      <a:pt x="744373" y="933449"/>
                      <a:pt x="716755" y="933449"/>
                    </a:cubicBezTo>
                    <a:cubicBezTo>
                      <a:pt x="689137" y="933449"/>
                      <a:pt x="666748" y="911060"/>
                      <a:pt x="666748" y="883442"/>
                    </a:cubicBezTo>
                    <a:cubicBezTo>
                      <a:pt x="666748" y="855824"/>
                      <a:pt x="689137" y="833435"/>
                      <a:pt x="716755" y="833435"/>
                    </a:cubicBezTo>
                    <a:close/>
                    <a:moveTo>
                      <a:pt x="566218" y="750463"/>
                    </a:moveTo>
                    <a:cubicBezTo>
                      <a:pt x="585557" y="748063"/>
                      <a:pt x="605350" y="757157"/>
                      <a:pt x="615707" y="775096"/>
                    </a:cubicBezTo>
                    <a:cubicBezTo>
                      <a:pt x="629516" y="799014"/>
                      <a:pt x="621321" y="829598"/>
                      <a:pt x="597403" y="843407"/>
                    </a:cubicBezTo>
                    <a:cubicBezTo>
                      <a:pt x="573485" y="857216"/>
                      <a:pt x="542901" y="849021"/>
                      <a:pt x="529092" y="825103"/>
                    </a:cubicBezTo>
                    <a:cubicBezTo>
                      <a:pt x="515283" y="801185"/>
                      <a:pt x="523478" y="770601"/>
                      <a:pt x="547396" y="756792"/>
                    </a:cubicBezTo>
                    <a:cubicBezTo>
                      <a:pt x="553375" y="753340"/>
                      <a:pt x="559771" y="751263"/>
                      <a:pt x="566218" y="750463"/>
                    </a:cubicBezTo>
                    <a:close/>
                    <a:moveTo>
                      <a:pt x="867292" y="750462"/>
                    </a:moveTo>
                    <a:cubicBezTo>
                      <a:pt x="873738" y="751262"/>
                      <a:pt x="880134" y="753339"/>
                      <a:pt x="886114" y="756791"/>
                    </a:cubicBezTo>
                    <a:cubicBezTo>
                      <a:pt x="910032" y="770600"/>
                      <a:pt x="918227" y="801184"/>
                      <a:pt x="904418" y="825102"/>
                    </a:cubicBezTo>
                    <a:cubicBezTo>
                      <a:pt x="890609" y="849020"/>
                      <a:pt x="860025" y="857215"/>
                      <a:pt x="836107" y="843406"/>
                    </a:cubicBezTo>
                    <a:cubicBezTo>
                      <a:pt x="812189" y="829597"/>
                      <a:pt x="803994" y="799013"/>
                      <a:pt x="817803" y="775095"/>
                    </a:cubicBezTo>
                    <a:cubicBezTo>
                      <a:pt x="828160" y="757157"/>
                      <a:pt x="847952" y="748062"/>
                      <a:pt x="867292" y="750462"/>
                    </a:cubicBezTo>
                    <a:close/>
                    <a:moveTo>
                      <a:pt x="716755" y="666748"/>
                    </a:moveTo>
                    <a:cubicBezTo>
                      <a:pt x="744373" y="666748"/>
                      <a:pt x="766762" y="689137"/>
                      <a:pt x="766762" y="716755"/>
                    </a:cubicBezTo>
                    <a:cubicBezTo>
                      <a:pt x="766762" y="744373"/>
                      <a:pt x="744373" y="766762"/>
                      <a:pt x="716755" y="766762"/>
                    </a:cubicBezTo>
                    <a:cubicBezTo>
                      <a:pt x="689137" y="766762"/>
                      <a:pt x="666748" y="744373"/>
                      <a:pt x="666748" y="716755"/>
                    </a:cubicBezTo>
                    <a:cubicBezTo>
                      <a:pt x="666748" y="689137"/>
                      <a:pt x="689137" y="666748"/>
                      <a:pt x="716755" y="666748"/>
                    </a:cubicBezTo>
                    <a:close/>
                    <a:moveTo>
                      <a:pt x="1383503" y="666747"/>
                    </a:moveTo>
                    <a:cubicBezTo>
                      <a:pt x="1411121" y="666747"/>
                      <a:pt x="1433510" y="689136"/>
                      <a:pt x="1433510" y="716754"/>
                    </a:cubicBezTo>
                    <a:cubicBezTo>
                      <a:pt x="1433510" y="744372"/>
                      <a:pt x="1411121" y="766761"/>
                      <a:pt x="1383503" y="766761"/>
                    </a:cubicBezTo>
                    <a:cubicBezTo>
                      <a:pt x="1355885" y="766761"/>
                      <a:pt x="1333496" y="744372"/>
                      <a:pt x="1333496" y="716754"/>
                    </a:cubicBezTo>
                    <a:cubicBezTo>
                      <a:pt x="1333496" y="689136"/>
                      <a:pt x="1355885" y="666747"/>
                      <a:pt x="1383503" y="666747"/>
                    </a:cubicBezTo>
                    <a:close/>
                    <a:moveTo>
                      <a:pt x="1216816" y="666747"/>
                    </a:moveTo>
                    <a:cubicBezTo>
                      <a:pt x="1244434" y="666747"/>
                      <a:pt x="1266823" y="689136"/>
                      <a:pt x="1266823" y="716754"/>
                    </a:cubicBezTo>
                    <a:cubicBezTo>
                      <a:pt x="1266823" y="744372"/>
                      <a:pt x="1244434" y="766761"/>
                      <a:pt x="1216816" y="766761"/>
                    </a:cubicBezTo>
                    <a:cubicBezTo>
                      <a:pt x="1189198" y="766761"/>
                      <a:pt x="1166809" y="744372"/>
                      <a:pt x="1166809" y="716754"/>
                    </a:cubicBezTo>
                    <a:cubicBezTo>
                      <a:pt x="1166809" y="689136"/>
                      <a:pt x="1189198" y="666747"/>
                      <a:pt x="1216816" y="666747"/>
                    </a:cubicBezTo>
                    <a:close/>
                    <a:moveTo>
                      <a:pt x="1050129" y="666747"/>
                    </a:moveTo>
                    <a:cubicBezTo>
                      <a:pt x="1077747" y="666747"/>
                      <a:pt x="1100136" y="689136"/>
                      <a:pt x="1100136" y="716754"/>
                    </a:cubicBezTo>
                    <a:cubicBezTo>
                      <a:pt x="1100136" y="744372"/>
                      <a:pt x="1077747" y="766761"/>
                      <a:pt x="1050129" y="766761"/>
                    </a:cubicBezTo>
                    <a:cubicBezTo>
                      <a:pt x="1022511" y="766761"/>
                      <a:pt x="1000122" y="744372"/>
                      <a:pt x="1000122" y="716754"/>
                    </a:cubicBezTo>
                    <a:cubicBezTo>
                      <a:pt x="1000122" y="689136"/>
                      <a:pt x="1022511" y="666747"/>
                      <a:pt x="1050129" y="666747"/>
                    </a:cubicBezTo>
                    <a:close/>
                    <a:moveTo>
                      <a:pt x="383381" y="666747"/>
                    </a:moveTo>
                    <a:cubicBezTo>
                      <a:pt x="410999" y="666747"/>
                      <a:pt x="433388" y="689136"/>
                      <a:pt x="433388" y="716754"/>
                    </a:cubicBezTo>
                    <a:cubicBezTo>
                      <a:pt x="433388" y="744372"/>
                      <a:pt x="410999" y="766761"/>
                      <a:pt x="383381" y="766761"/>
                    </a:cubicBezTo>
                    <a:cubicBezTo>
                      <a:pt x="355763" y="766761"/>
                      <a:pt x="333374" y="744372"/>
                      <a:pt x="333374" y="716754"/>
                    </a:cubicBezTo>
                    <a:cubicBezTo>
                      <a:pt x="333374" y="689136"/>
                      <a:pt x="355763" y="666747"/>
                      <a:pt x="383381" y="666747"/>
                    </a:cubicBezTo>
                    <a:close/>
                    <a:moveTo>
                      <a:pt x="216694" y="666747"/>
                    </a:moveTo>
                    <a:cubicBezTo>
                      <a:pt x="244312" y="666747"/>
                      <a:pt x="266701" y="689136"/>
                      <a:pt x="266701" y="716754"/>
                    </a:cubicBezTo>
                    <a:cubicBezTo>
                      <a:pt x="266701" y="744372"/>
                      <a:pt x="244312" y="766761"/>
                      <a:pt x="216694" y="766761"/>
                    </a:cubicBezTo>
                    <a:cubicBezTo>
                      <a:pt x="189076" y="766761"/>
                      <a:pt x="166687" y="744372"/>
                      <a:pt x="166687" y="716754"/>
                    </a:cubicBezTo>
                    <a:cubicBezTo>
                      <a:pt x="166687" y="689136"/>
                      <a:pt x="189076" y="666747"/>
                      <a:pt x="216694" y="666747"/>
                    </a:cubicBezTo>
                    <a:close/>
                    <a:moveTo>
                      <a:pt x="50007" y="666747"/>
                    </a:moveTo>
                    <a:cubicBezTo>
                      <a:pt x="77625" y="666747"/>
                      <a:pt x="100014" y="689136"/>
                      <a:pt x="100014" y="716754"/>
                    </a:cubicBezTo>
                    <a:cubicBezTo>
                      <a:pt x="100014" y="744372"/>
                      <a:pt x="77625" y="766761"/>
                      <a:pt x="50007" y="766761"/>
                    </a:cubicBezTo>
                    <a:cubicBezTo>
                      <a:pt x="22389" y="766761"/>
                      <a:pt x="0" y="744372"/>
                      <a:pt x="0" y="716754"/>
                    </a:cubicBezTo>
                    <a:cubicBezTo>
                      <a:pt x="0" y="689136"/>
                      <a:pt x="22389" y="666747"/>
                      <a:pt x="50007" y="666747"/>
                    </a:cubicBezTo>
                    <a:close/>
                    <a:moveTo>
                      <a:pt x="854928" y="583776"/>
                    </a:moveTo>
                    <a:cubicBezTo>
                      <a:pt x="874267" y="581376"/>
                      <a:pt x="894060" y="590470"/>
                      <a:pt x="904417" y="608409"/>
                    </a:cubicBezTo>
                    <a:cubicBezTo>
                      <a:pt x="918226" y="632327"/>
                      <a:pt x="910031" y="662911"/>
                      <a:pt x="886113" y="676720"/>
                    </a:cubicBezTo>
                    <a:cubicBezTo>
                      <a:pt x="862195" y="690529"/>
                      <a:pt x="831611" y="682334"/>
                      <a:pt x="817802" y="658416"/>
                    </a:cubicBezTo>
                    <a:cubicBezTo>
                      <a:pt x="803993" y="634498"/>
                      <a:pt x="812188" y="603914"/>
                      <a:pt x="836106" y="590105"/>
                    </a:cubicBezTo>
                    <a:cubicBezTo>
                      <a:pt x="842085" y="586653"/>
                      <a:pt x="848481" y="584576"/>
                      <a:pt x="854928" y="583776"/>
                    </a:cubicBezTo>
                    <a:close/>
                    <a:moveTo>
                      <a:pt x="578582" y="583775"/>
                    </a:moveTo>
                    <a:cubicBezTo>
                      <a:pt x="585028" y="584575"/>
                      <a:pt x="591424" y="586652"/>
                      <a:pt x="597404" y="590104"/>
                    </a:cubicBezTo>
                    <a:cubicBezTo>
                      <a:pt x="621322" y="603913"/>
                      <a:pt x="629516" y="634497"/>
                      <a:pt x="615707" y="658415"/>
                    </a:cubicBezTo>
                    <a:cubicBezTo>
                      <a:pt x="601898" y="682333"/>
                      <a:pt x="571315" y="690528"/>
                      <a:pt x="547397" y="676719"/>
                    </a:cubicBezTo>
                    <a:cubicBezTo>
                      <a:pt x="523479" y="662910"/>
                      <a:pt x="515284" y="632326"/>
                      <a:pt x="529093" y="608408"/>
                    </a:cubicBezTo>
                    <a:cubicBezTo>
                      <a:pt x="539450" y="590470"/>
                      <a:pt x="559242" y="581375"/>
                      <a:pt x="578582" y="583775"/>
                    </a:cubicBezTo>
                    <a:close/>
                    <a:moveTo>
                      <a:pt x="999283" y="500432"/>
                    </a:moveTo>
                    <a:cubicBezTo>
                      <a:pt x="1018622" y="498032"/>
                      <a:pt x="1038415" y="507126"/>
                      <a:pt x="1048772" y="525065"/>
                    </a:cubicBezTo>
                    <a:cubicBezTo>
                      <a:pt x="1062581" y="548983"/>
                      <a:pt x="1054386" y="579567"/>
                      <a:pt x="1030468" y="593376"/>
                    </a:cubicBezTo>
                    <a:cubicBezTo>
                      <a:pt x="1006550" y="607185"/>
                      <a:pt x="975966" y="598990"/>
                      <a:pt x="962157" y="575072"/>
                    </a:cubicBezTo>
                    <a:cubicBezTo>
                      <a:pt x="948348" y="551154"/>
                      <a:pt x="956543" y="520570"/>
                      <a:pt x="980461" y="506761"/>
                    </a:cubicBezTo>
                    <a:cubicBezTo>
                      <a:pt x="986440" y="503309"/>
                      <a:pt x="992836" y="501232"/>
                      <a:pt x="999283" y="500432"/>
                    </a:cubicBezTo>
                    <a:close/>
                    <a:moveTo>
                      <a:pt x="434227" y="500431"/>
                    </a:moveTo>
                    <a:cubicBezTo>
                      <a:pt x="440673" y="501231"/>
                      <a:pt x="447069" y="503308"/>
                      <a:pt x="453049" y="506760"/>
                    </a:cubicBezTo>
                    <a:cubicBezTo>
                      <a:pt x="476967" y="520569"/>
                      <a:pt x="485161" y="551153"/>
                      <a:pt x="471352" y="575071"/>
                    </a:cubicBezTo>
                    <a:cubicBezTo>
                      <a:pt x="457543" y="598989"/>
                      <a:pt x="426960" y="607184"/>
                      <a:pt x="403042" y="593375"/>
                    </a:cubicBezTo>
                    <a:cubicBezTo>
                      <a:pt x="379124" y="579566"/>
                      <a:pt x="370929" y="548982"/>
                      <a:pt x="384738" y="525064"/>
                    </a:cubicBezTo>
                    <a:cubicBezTo>
                      <a:pt x="395095" y="507126"/>
                      <a:pt x="414887" y="498031"/>
                      <a:pt x="434227" y="500431"/>
                    </a:cubicBezTo>
                    <a:close/>
                    <a:moveTo>
                      <a:pt x="716755" y="500061"/>
                    </a:moveTo>
                    <a:cubicBezTo>
                      <a:pt x="744373" y="500061"/>
                      <a:pt x="766762" y="522450"/>
                      <a:pt x="766762" y="550068"/>
                    </a:cubicBezTo>
                    <a:cubicBezTo>
                      <a:pt x="766762" y="577686"/>
                      <a:pt x="744373" y="600075"/>
                      <a:pt x="716755" y="600075"/>
                    </a:cubicBezTo>
                    <a:cubicBezTo>
                      <a:pt x="689137" y="600075"/>
                      <a:pt x="666748" y="577686"/>
                      <a:pt x="666748" y="550068"/>
                    </a:cubicBezTo>
                    <a:cubicBezTo>
                      <a:pt x="666748" y="522450"/>
                      <a:pt x="689137" y="500061"/>
                      <a:pt x="716755" y="500061"/>
                    </a:cubicBezTo>
                    <a:close/>
                    <a:moveTo>
                      <a:pt x="1143639" y="417089"/>
                    </a:moveTo>
                    <a:cubicBezTo>
                      <a:pt x="1162978" y="414689"/>
                      <a:pt x="1182771" y="423783"/>
                      <a:pt x="1193128" y="441722"/>
                    </a:cubicBezTo>
                    <a:cubicBezTo>
                      <a:pt x="1206937" y="465640"/>
                      <a:pt x="1198742" y="496224"/>
                      <a:pt x="1174824" y="510033"/>
                    </a:cubicBezTo>
                    <a:cubicBezTo>
                      <a:pt x="1150906" y="523842"/>
                      <a:pt x="1120322" y="515647"/>
                      <a:pt x="1106513" y="491729"/>
                    </a:cubicBezTo>
                    <a:cubicBezTo>
                      <a:pt x="1092704" y="467811"/>
                      <a:pt x="1100899" y="437227"/>
                      <a:pt x="1124817" y="423418"/>
                    </a:cubicBezTo>
                    <a:cubicBezTo>
                      <a:pt x="1130796" y="419966"/>
                      <a:pt x="1137193" y="417889"/>
                      <a:pt x="1143639" y="417089"/>
                    </a:cubicBezTo>
                    <a:close/>
                    <a:moveTo>
                      <a:pt x="289871" y="417088"/>
                    </a:moveTo>
                    <a:cubicBezTo>
                      <a:pt x="296317" y="417888"/>
                      <a:pt x="302713" y="419965"/>
                      <a:pt x="308693" y="423417"/>
                    </a:cubicBezTo>
                    <a:cubicBezTo>
                      <a:pt x="332611" y="437226"/>
                      <a:pt x="340805" y="467810"/>
                      <a:pt x="326996" y="491728"/>
                    </a:cubicBezTo>
                    <a:cubicBezTo>
                      <a:pt x="313187" y="515646"/>
                      <a:pt x="282604" y="523841"/>
                      <a:pt x="258686" y="510032"/>
                    </a:cubicBezTo>
                    <a:cubicBezTo>
                      <a:pt x="234768" y="496223"/>
                      <a:pt x="226573" y="465639"/>
                      <a:pt x="240382" y="441721"/>
                    </a:cubicBezTo>
                    <a:cubicBezTo>
                      <a:pt x="250739" y="423782"/>
                      <a:pt x="270531" y="414688"/>
                      <a:pt x="289871" y="417088"/>
                    </a:cubicBezTo>
                    <a:close/>
                    <a:moveTo>
                      <a:pt x="889623" y="378409"/>
                    </a:moveTo>
                    <a:cubicBezTo>
                      <a:pt x="896070" y="379209"/>
                      <a:pt x="902466" y="381286"/>
                      <a:pt x="908445" y="384738"/>
                    </a:cubicBezTo>
                    <a:cubicBezTo>
                      <a:pt x="932363" y="398547"/>
                      <a:pt x="940558" y="429131"/>
                      <a:pt x="926749" y="453049"/>
                    </a:cubicBezTo>
                    <a:cubicBezTo>
                      <a:pt x="912940" y="476967"/>
                      <a:pt x="882356" y="485162"/>
                      <a:pt x="858438" y="471353"/>
                    </a:cubicBezTo>
                    <a:cubicBezTo>
                      <a:pt x="834520" y="457544"/>
                      <a:pt x="826325" y="426960"/>
                      <a:pt x="840134" y="403042"/>
                    </a:cubicBezTo>
                    <a:cubicBezTo>
                      <a:pt x="850491" y="385103"/>
                      <a:pt x="870284" y="376009"/>
                      <a:pt x="889623" y="378409"/>
                    </a:cubicBezTo>
                    <a:close/>
                    <a:moveTo>
                      <a:pt x="543887" y="378408"/>
                    </a:moveTo>
                    <a:cubicBezTo>
                      <a:pt x="563226" y="376009"/>
                      <a:pt x="583019" y="385103"/>
                      <a:pt x="593375" y="403041"/>
                    </a:cubicBezTo>
                    <a:cubicBezTo>
                      <a:pt x="607184" y="426959"/>
                      <a:pt x="598990" y="457543"/>
                      <a:pt x="575072" y="471352"/>
                    </a:cubicBezTo>
                    <a:cubicBezTo>
                      <a:pt x="551154" y="485161"/>
                      <a:pt x="520570" y="476966"/>
                      <a:pt x="506761" y="453048"/>
                    </a:cubicBezTo>
                    <a:cubicBezTo>
                      <a:pt x="492952" y="429130"/>
                      <a:pt x="501147" y="398546"/>
                      <a:pt x="525065" y="384737"/>
                    </a:cubicBezTo>
                    <a:cubicBezTo>
                      <a:pt x="531044" y="381285"/>
                      <a:pt x="537440" y="379208"/>
                      <a:pt x="543887" y="378408"/>
                    </a:cubicBezTo>
                    <a:close/>
                    <a:moveTo>
                      <a:pt x="1287994" y="333745"/>
                    </a:moveTo>
                    <a:cubicBezTo>
                      <a:pt x="1307333" y="331345"/>
                      <a:pt x="1327126" y="340439"/>
                      <a:pt x="1337483" y="358378"/>
                    </a:cubicBezTo>
                    <a:cubicBezTo>
                      <a:pt x="1351292" y="382296"/>
                      <a:pt x="1343097" y="412880"/>
                      <a:pt x="1319179" y="426689"/>
                    </a:cubicBezTo>
                    <a:cubicBezTo>
                      <a:pt x="1295261" y="440498"/>
                      <a:pt x="1264677" y="432303"/>
                      <a:pt x="1250868" y="408385"/>
                    </a:cubicBezTo>
                    <a:cubicBezTo>
                      <a:pt x="1237059" y="384467"/>
                      <a:pt x="1245254" y="353883"/>
                      <a:pt x="1269172" y="340074"/>
                    </a:cubicBezTo>
                    <a:cubicBezTo>
                      <a:pt x="1275151" y="336622"/>
                      <a:pt x="1281548" y="334545"/>
                      <a:pt x="1287994" y="333745"/>
                    </a:cubicBezTo>
                    <a:close/>
                    <a:moveTo>
                      <a:pt x="145516" y="333744"/>
                    </a:moveTo>
                    <a:cubicBezTo>
                      <a:pt x="151962" y="334544"/>
                      <a:pt x="158358" y="336621"/>
                      <a:pt x="164338" y="340073"/>
                    </a:cubicBezTo>
                    <a:cubicBezTo>
                      <a:pt x="188256" y="353882"/>
                      <a:pt x="196450" y="384466"/>
                      <a:pt x="182641" y="408384"/>
                    </a:cubicBezTo>
                    <a:cubicBezTo>
                      <a:pt x="168832" y="432302"/>
                      <a:pt x="138249" y="440497"/>
                      <a:pt x="114331" y="426688"/>
                    </a:cubicBezTo>
                    <a:cubicBezTo>
                      <a:pt x="90413" y="412879"/>
                      <a:pt x="82218" y="382295"/>
                      <a:pt x="96027" y="358377"/>
                    </a:cubicBezTo>
                    <a:cubicBezTo>
                      <a:pt x="106384" y="340438"/>
                      <a:pt x="126176" y="331344"/>
                      <a:pt x="145516" y="333744"/>
                    </a:cubicBezTo>
                    <a:close/>
                    <a:moveTo>
                      <a:pt x="716755" y="333374"/>
                    </a:moveTo>
                    <a:cubicBezTo>
                      <a:pt x="744373" y="333374"/>
                      <a:pt x="766762" y="355763"/>
                      <a:pt x="766762" y="383381"/>
                    </a:cubicBezTo>
                    <a:cubicBezTo>
                      <a:pt x="766762" y="410999"/>
                      <a:pt x="744373" y="433388"/>
                      <a:pt x="716755" y="433388"/>
                    </a:cubicBezTo>
                    <a:cubicBezTo>
                      <a:pt x="689137" y="433388"/>
                      <a:pt x="666748" y="410999"/>
                      <a:pt x="666748" y="383381"/>
                    </a:cubicBezTo>
                    <a:cubicBezTo>
                      <a:pt x="666748" y="355763"/>
                      <a:pt x="689137" y="333374"/>
                      <a:pt x="716755" y="333374"/>
                    </a:cubicBezTo>
                    <a:close/>
                    <a:moveTo>
                      <a:pt x="972967" y="234053"/>
                    </a:moveTo>
                    <a:cubicBezTo>
                      <a:pt x="979414" y="234853"/>
                      <a:pt x="985810" y="236930"/>
                      <a:pt x="991789" y="240382"/>
                    </a:cubicBezTo>
                    <a:cubicBezTo>
                      <a:pt x="1015707" y="254191"/>
                      <a:pt x="1023902" y="284775"/>
                      <a:pt x="1010093" y="308693"/>
                    </a:cubicBezTo>
                    <a:cubicBezTo>
                      <a:pt x="996284" y="332611"/>
                      <a:pt x="965700" y="340806"/>
                      <a:pt x="941782" y="326997"/>
                    </a:cubicBezTo>
                    <a:cubicBezTo>
                      <a:pt x="917864" y="313188"/>
                      <a:pt x="909669" y="282604"/>
                      <a:pt x="923478" y="258686"/>
                    </a:cubicBezTo>
                    <a:cubicBezTo>
                      <a:pt x="933835" y="240747"/>
                      <a:pt x="953628" y="231653"/>
                      <a:pt x="972967" y="234053"/>
                    </a:cubicBezTo>
                    <a:close/>
                    <a:moveTo>
                      <a:pt x="460544" y="234052"/>
                    </a:moveTo>
                    <a:cubicBezTo>
                      <a:pt x="479883" y="231653"/>
                      <a:pt x="499676" y="240747"/>
                      <a:pt x="510032" y="258685"/>
                    </a:cubicBezTo>
                    <a:cubicBezTo>
                      <a:pt x="523841" y="282603"/>
                      <a:pt x="515647" y="313187"/>
                      <a:pt x="491729" y="326996"/>
                    </a:cubicBezTo>
                    <a:cubicBezTo>
                      <a:pt x="467811" y="340805"/>
                      <a:pt x="437227" y="332610"/>
                      <a:pt x="423418" y="308692"/>
                    </a:cubicBezTo>
                    <a:cubicBezTo>
                      <a:pt x="409609" y="284774"/>
                      <a:pt x="417804" y="254190"/>
                      <a:pt x="441722" y="240381"/>
                    </a:cubicBezTo>
                    <a:cubicBezTo>
                      <a:pt x="447701" y="236929"/>
                      <a:pt x="454097" y="234852"/>
                      <a:pt x="460544" y="234052"/>
                    </a:cubicBezTo>
                    <a:close/>
                    <a:moveTo>
                      <a:pt x="716755" y="166687"/>
                    </a:moveTo>
                    <a:cubicBezTo>
                      <a:pt x="744373" y="166687"/>
                      <a:pt x="766762" y="189076"/>
                      <a:pt x="766762" y="216694"/>
                    </a:cubicBezTo>
                    <a:cubicBezTo>
                      <a:pt x="766762" y="244312"/>
                      <a:pt x="744373" y="266701"/>
                      <a:pt x="716755" y="266701"/>
                    </a:cubicBezTo>
                    <a:cubicBezTo>
                      <a:pt x="689137" y="266701"/>
                      <a:pt x="666748" y="244312"/>
                      <a:pt x="666748" y="216694"/>
                    </a:cubicBezTo>
                    <a:cubicBezTo>
                      <a:pt x="666748" y="189076"/>
                      <a:pt x="689137" y="166687"/>
                      <a:pt x="716755" y="166687"/>
                    </a:cubicBezTo>
                    <a:close/>
                    <a:moveTo>
                      <a:pt x="1056310" y="89698"/>
                    </a:moveTo>
                    <a:cubicBezTo>
                      <a:pt x="1062757" y="90498"/>
                      <a:pt x="1069153" y="92575"/>
                      <a:pt x="1075132" y="96027"/>
                    </a:cubicBezTo>
                    <a:cubicBezTo>
                      <a:pt x="1099050" y="109836"/>
                      <a:pt x="1107245" y="140420"/>
                      <a:pt x="1093436" y="164338"/>
                    </a:cubicBezTo>
                    <a:cubicBezTo>
                      <a:pt x="1079627" y="188256"/>
                      <a:pt x="1049043" y="196451"/>
                      <a:pt x="1025125" y="182642"/>
                    </a:cubicBezTo>
                    <a:cubicBezTo>
                      <a:pt x="1001207" y="168833"/>
                      <a:pt x="993012" y="138249"/>
                      <a:pt x="1006821" y="114331"/>
                    </a:cubicBezTo>
                    <a:cubicBezTo>
                      <a:pt x="1017178" y="96392"/>
                      <a:pt x="1036971" y="87298"/>
                      <a:pt x="1056310" y="89698"/>
                    </a:cubicBezTo>
                    <a:close/>
                    <a:moveTo>
                      <a:pt x="377200" y="89697"/>
                    </a:moveTo>
                    <a:cubicBezTo>
                      <a:pt x="396539" y="87298"/>
                      <a:pt x="416332" y="96392"/>
                      <a:pt x="426688" y="114330"/>
                    </a:cubicBezTo>
                    <a:cubicBezTo>
                      <a:pt x="440497" y="138248"/>
                      <a:pt x="432303" y="168832"/>
                      <a:pt x="408385" y="182641"/>
                    </a:cubicBezTo>
                    <a:cubicBezTo>
                      <a:pt x="384467" y="196450"/>
                      <a:pt x="353883" y="188255"/>
                      <a:pt x="340074" y="164337"/>
                    </a:cubicBezTo>
                    <a:cubicBezTo>
                      <a:pt x="326265" y="140419"/>
                      <a:pt x="334460" y="109835"/>
                      <a:pt x="358378" y="96026"/>
                    </a:cubicBezTo>
                    <a:cubicBezTo>
                      <a:pt x="364357" y="92574"/>
                      <a:pt x="370753" y="90497"/>
                      <a:pt x="377200" y="89697"/>
                    </a:cubicBezTo>
                    <a:close/>
                    <a:moveTo>
                      <a:pt x="716755" y="0"/>
                    </a:moveTo>
                    <a:cubicBezTo>
                      <a:pt x="744373" y="0"/>
                      <a:pt x="766762" y="22389"/>
                      <a:pt x="766762" y="50007"/>
                    </a:cubicBezTo>
                    <a:cubicBezTo>
                      <a:pt x="766762" y="77625"/>
                      <a:pt x="744373" y="100014"/>
                      <a:pt x="716755" y="100014"/>
                    </a:cubicBezTo>
                    <a:cubicBezTo>
                      <a:pt x="689137" y="100014"/>
                      <a:pt x="666748" y="77625"/>
                      <a:pt x="666748" y="50007"/>
                    </a:cubicBezTo>
                    <a:cubicBezTo>
                      <a:pt x="666748" y="22389"/>
                      <a:pt x="689137" y="0"/>
                      <a:pt x="716755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8B3AFF0D-3E51-9170-6682-E12697BCBB59}"/>
                  </a:ext>
                </a:extLst>
              </p:cNvPr>
              <p:cNvSpPr/>
              <p:nvPr/>
            </p:nvSpPr>
            <p:spPr>
              <a:xfrm>
                <a:off x="914997" y="681739"/>
                <a:ext cx="179781" cy="179781"/>
              </a:xfrm>
              <a:prstGeom prst="ellipse">
                <a:avLst/>
              </a:prstGeom>
              <a:noFill/>
              <a:ln w="66675" cmpd="dbl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교통사고기반 </a:t>
            </a:r>
            <a:endParaRPr lang="en-US" altLang="ko-KR" sz="20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806450" lvl="2">
              <a:defRPr/>
            </a:pPr>
            <a:r>
              <a:rPr lang="ko-KR" altLang="en-US" sz="20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도로위험지수 예측</a:t>
            </a:r>
            <a:endParaRPr lang="en-US" altLang="ko-KR" sz="20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33B749-3258-E72C-D0FC-44705537D2D3}"/>
              </a:ext>
            </a:extLst>
          </p:cNvPr>
          <p:cNvSpPr/>
          <p:nvPr/>
        </p:nvSpPr>
        <p:spPr>
          <a:xfrm>
            <a:off x="3918334" y="2526836"/>
            <a:ext cx="4355331" cy="384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>
                <a:solidFill>
                  <a:schemeClr val="tx2"/>
                </a:solidFill>
              </a:rPr>
              <a:t>개요</a:t>
            </a:r>
            <a:endParaRPr lang="en-US" altLang="ko-KR" sz="2800" b="1" dirty="0">
              <a:solidFill>
                <a:schemeClr val="tx2"/>
              </a:solidFill>
            </a:endParaRPr>
          </a:p>
          <a:p>
            <a:pPr marL="514350" indent="-514350" algn="ctr">
              <a:lnSpc>
                <a:spcPct val="150000"/>
              </a:lnSpc>
              <a:buAutoNum type="arabicPeriod"/>
              <a:defRPr/>
            </a:pPr>
            <a:endParaRPr lang="en-US" altLang="ko-KR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chemeClr val="tx2"/>
                </a:solidFill>
              </a:rPr>
              <a:t>2.</a:t>
            </a:r>
            <a:r>
              <a:rPr lang="ko-KR" altLang="en-US" sz="2800" b="1" dirty="0">
                <a:solidFill>
                  <a:schemeClr val="tx2"/>
                </a:solidFill>
              </a:rPr>
              <a:t> 데이터</a:t>
            </a:r>
            <a:endParaRPr lang="en-US" altLang="ko-KR" sz="2800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chemeClr val="tx2"/>
                </a:solidFill>
              </a:rPr>
              <a:t>3.</a:t>
            </a:r>
            <a:r>
              <a:rPr lang="ko-KR" altLang="en-US" sz="2800" b="1" dirty="0">
                <a:solidFill>
                  <a:schemeClr val="tx2"/>
                </a:solidFill>
              </a:rPr>
              <a:t> 예측 모델</a:t>
            </a:r>
            <a:endParaRPr lang="en-US" altLang="ko-KR" sz="2800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chemeClr val="tx2"/>
                </a:solidFill>
              </a:rPr>
              <a:t>4.</a:t>
            </a:r>
            <a:r>
              <a:rPr lang="ko-KR" altLang="en-US" sz="2800" b="1" dirty="0">
                <a:solidFill>
                  <a:schemeClr val="tx2"/>
                </a:solidFill>
              </a:rPr>
              <a:t> </a:t>
            </a:r>
            <a:r>
              <a:rPr lang="en-US" altLang="ko-KR" sz="2800" b="1" dirty="0">
                <a:solidFill>
                  <a:schemeClr val="tx2"/>
                </a:solidFill>
              </a:rPr>
              <a:t>Q&amp;A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4343B40-010A-5B01-95CF-27BAF0675B09}"/>
              </a:ext>
            </a:extLst>
          </p:cNvPr>
          <p:cNvSpPr/>
          <p:nvPr/>
        </p:nvSpPr>
        <p:spPr>
          <a:xfrm>
            <a:off x="4923377" y="1772927"/>
            <a:ext cx="2345246" cy="496229"/>
          </a:xfrm>
          <a:prstGeom prst="roundRect">
            <a:avLst>
              <a:gd name="adj" fmla="val 50000"/>
            </a:avLst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800" b="1" dirty="0">
                <a:solidFill>
                  <a:prstClr val="white"/>
                </a:solidFill>
              </a:rPr>
              <a:t>목차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9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예측모델 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27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세종시 교통사고 현황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9CF688-29BD-7AAC-C6E4-F9574384169A}"/>
              </a:ext>
            </a:extLst>
          </p:cNvPr>
          <p:cNvSpPr/>
          <p:nvPr/>
        </p:nvSpPr>
        <p:spPr>
          <a:xfrm>
            <a:off x="3356639" y="1981972"/>
            <a:ext cx="547872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세종시 교통사고 현황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054F11A9-76B1-FC90-5060-BE3E3982626E}"/>
              </a:ext>
            </a:extLst>
          </p:cNvPr>
          <p:cNvSpPr/>
          <p:nvPr/>
        </p:nvSpPr>
        <p:spPr>
          <a:xfrm>
            <a:off x="1149103" y="4281182"/>
            <a:ext cx="623714" cy="3099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41F014-F5B8-5735-E797-77C81235D6D1}"/>
              </a:ext>
            </a:extLst>
          </p:cNvPr>
          <p:cNvSpPr/>
          <p:nvPr/>
        </p:nvSpPr>
        <p:spPr>
          <a:xfrm>
            <a:off x="2282936" y="3785313"/>
            <a:ext cx="8759961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/>
              <a:t>최신 데이터인 </a:t>
            </a:r>
            <a:r>
              <a:rPr lang="en-US" altLang="ko-KR" sz="2800" b="1" dirty="0"/>
              <a:t>2022</a:t>
            </a:r>
            <a:r>
              <a:rPr lang="ko-KR" altLang="en-US" sz="2800" b="1" dirty="0"/>
              <a:t>년 </a:t>
            </a:r>
            <a:r>
              <a:rPr lang="en-US" altLang="ko-KR" sz="2800" b="1" dirty="0"/>
              <a:t>1</a:t>
            </a:r>
            <a:r>
              <a:rPr lang="ko-KR" altLang="en-US" sz="2800" b="1" dirty="0"/>
              <a:t>월 </a:t>
            </a:r>
            <a:r>
              <a:rPr lang="en-US" altLang="ko-KR" sz="2800" b="1" dirty="0"/>
              <a:t>~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2022</a:t>
            </a:r>
            <a:r>
              <a:rPr lang="ko-KR" altLang="en-US" sz="2800" b="1" dirty="0"/>
              <a:t>년 </a:t>
            </a:r>
            <a:r>
              <a:rPr lang="en-US" altLang="ko-KR" sz="2800" b="1" dirty="0"/>
              <a:t>12</a:t>
            </a:r>
            <a:r>
              <a:rPr lang="ko-KR" altLang="en-US" sz="2800" b="1" dirty="0"/>
              <a:t>월 </a:t>
            </a:r>
            <a:r>
              <a:rPr lang="en-US" altLang="ko-KR" sz="2800" b="1" dirty="0"/>
              <a:t>TASS</a:t>
            </a:r>
            <a:r>
              <a:rPr lang="ko-KR" altLang="en-US" sz="2800" b="1" dirty="0"/>
              <a:t> 세종시 교통사고 데이터 사용해 </a:t>
            </a:r>
            <a:r>
              <a:rPr lang="en-US" altLang="ko-KR" sz="2800" b="1" dirty="0"/>
              <a:t>EDA</a:t>
            </a:r>
            <a:r>
              <a:rPr lang="ko-KR" altLang="en-US" sz="2800" b="1" dirty="0"/>
              <a:t> 진행 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9693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세종시 교통사고 현황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F115A5-9750-81B2-C687-B0E2C0DB2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83" y="1968154"/>
            <a:ext cx="5210317" cy="39077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9160A7-8566-DEB9-AC1D-8B816F5B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09" y="1968154"/>
            <a:ext cx="1536700" cy="1600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9CF688-29BD-7AAC-C6E4-F9574384169A}"/>
              </a:ext>
            </a:extLst>
          </p:cNvPr>
          <p:cNvSpPr/>
          <p:nvPr/>
        </p:nvSpPr>
        <p:spPr>
          <a:xfrm>
            <a:off x="6562204" y="4114134"/>
            <a:ext cx="5478722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세종시 교통사고 데이터 분석 결과</a:t>
            </a:r>
            <a:r>
              <a:rPr lang="en-US" altLang="ko-KR" b="1" dirty="0"/>
              <a:t>,</a:t>
            </a:r>
            <a:r>
              <a:rPr lang="ko-KR" altLang="en-US" b="1" dirty="0"/>
              <a:t> 사상자는 경상자가 가장 많았고 </a:t>
            </a:r>
            <a:r>
              <a:rPr lang="ko-KR" altLang="en-US" b="1" dirty="0" err="1"/>
              <a:t>그다음으로</a:t>
            </a:r>
            <a:r>
              <a:rPr lang="ko-KR" altLang="en-US" b="1" dirty="0"/>
              <a:t> 부상자</a:t>
            </a:r>
            <a:r>
              <a:rPr lang="en-US" altLang="ko-KR" b="1" dirty="0"/>
              <a:t>,</a:t>
            </a:r>
            <a:r>
              <a:rPr lang="ko-KR" altLang="en-US" b="1" dirty="0"/>
              <a:t> 중상자</a:t>
            </a:r>
            <a:r>
              <a:rPr lang="en-US" altLang="ko-KR" b="1" dirty="0"/>
              <a:t>,</a:t>
            </a:r>
            <a:r>
              <a:rPr lang="ko-KR" altLang="en-US" b="1" dirty="0"/>
              <a:t> 사망자 순으로 많았다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716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세종시 교통사고 현황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2F695E-1186-71ED-E098-F1946AB7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36" y="1758057"/>
            <a:ext cx="5035255" cy="39549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52AED8-1366-F957-2910-C394E0F3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73" y="1758057"/>
            <a:ext cx="5035254" cy="3954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6F1A39-7F48-B12A-E74F-A760B73E1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928" y="1397000"/>
            <a:ext cx="1574800" cy="203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6B9135-3952-2EE3-34DC-E22F4A2FD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523" y="1155857"/>
            <a:ext cx="1607180" cy="18983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B606C4-4EE0-3EA7-4891-6DD0FB415FB3}"/>
              </a:ext>
            </a:extLst>
          </p:cNvPr>
          <p:cNvSpPr/>
          <p:nvPr/>
        </p:nvSpPr>
        <p:spPr>
          <a:xfrm>
            <a:off x="906150" y="5880326"/>
            <a:ext cx="986471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피해 </a:t>
            </a:r>
            <a:r>
              <a:rPr lang="en-US" altLang="ko-KR" b="1" dirty="0"/>
              <a:t>/</a:t>
            </a:r>
            <a:r>
              <a:rPr lang="ko-KR" altLang="en-US" b="1" dirty="0"/>
              <a:t> 가해 운전자 연령대를 분석해본 결과</a:t>
            </a:r>
            <a:r>
              <a:rPr lang="en-US" altLang="ko-KR" b="1" dirty="0"/>
              <a:t>,</a:t>
            </a:r>
            <a:r>
              <a:rPr lang="ko-KR" altLang="en-US" b="1" dirty="0"/>
              <a:t> 피해운전자는 </a:t>
            </a:r>
            <a:r>
              <a:rPr lang="en-US" altLang="ko-KR" b="1" dirty="0"/>
              <a:t>30,40</a:t>
            </a:r>
            <a:r>
              <a:rPr lang="ko-KR" altLang="en-US" b="1" dirty="0"/>
              <a:t>대가 많았고 가해 운전자는 </a:t>
            </a:r>
            <a:r>
              <a:rPr lang="en-US" altLang="ko-KR" b="1" dirty="0"/>
              <a:t>40,50</a:t>
            </a:r>
            <a:r>
              <a:rPr lang="ko-KR" altLang="en-US" b="1" dirty="0"/>
              <a:t>대가 많았다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81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세종시 교통사고 현황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E3E0BC-D5C4-A992-6F3D-AEC4E2F1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22" y="1596484"/>
            <a:ext cx="3957252" cy="3957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92A99C-F9B2-A987-B5D3-776DC6ECA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169" y="1596484"/>
            <a:ext cx="3957252" cy="39572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956FD7-69E9-E131-C8D3-9498D943D52E}"/>
              </a:ext>
            </a:extLst>
          </p:cNvPr>
          <p:cNvSpPr/>
          <p:nvPr/>
        </p:nvSpPr>
        <p:spPr>
          <a:xfrm>
            <a:off x="986536" y="5799940"/>
            <a:ext cx="986471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왼쪽은 피해자 차랑 종류</a:t>
            </a:r>
            <a:r>
              <a:rPr lang="en-US" altLang="ko-KR" b="1" dirty="0"/>
              <a:t>,</a:t>
            </a:r>
            <a:r>
              <a:rPr lang="ko-KR" altLang="en-US" b="1" dirty="0"/>
              <a:t> 오른쪽은 가해자 차량종류를 분석한 그림이다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두가지 다 승용차가 가장 많았고</a:t>
            </a:r>
            <a:r>
              <a:rPr lang="en-US" altLang="ko-KR" b="1" dirty="0"/>
              <a:t>,</a:t>
            </a:r>
            <a:r>
              <a:rPr lang="ko-KR" altLang="en-US" b="1" dirty="0"/>
              <a:t> 피해자 차량은 자전거와 보행자 또한 많았다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575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세종시 교통사고 현황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C4E610-14A5-7226-B4AF-6EC37BA2A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0" y="1527227"/>
            <a:ext cx="4164251" cy="387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BCD0D5-0C83-910B-4E62-A36D84D9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503184"/>
            <a:ext cx="5247231" cy="39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BB5B6C-3672-AF3A-E3C2-6C878002B0D0}"/>
              </a:ext>
            </a:extLst>
          </p:cNvPr>
          <p:cNvSpPr/>
          <p:nvPr/>
        </p:nvSpPr>
        <p:spPr>
          <a:xfrm>
            <a:off x="986536" y="5461911"/>
            <a:ext cx="986471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교통사고 도로형태는 단일로가 가장 사고가 많이 나는 형태였다</a:t>
            </a:r>
            <a:r>
              <a:rPr lang="en-US" altLang="ko-KR" b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요일별로 </a:t>
            </a:r>
            <a:r>
              <a:rPr lang="ko-KR" altLang="en-US" b="1" dirty="0" err="1"/>
              <a:t>살펴보았을때</a:t>
            </a:r>
            <a:r>
              <a:rPr lang="en-US" altLang="ko-KR" b="1" dirty="0"/>
              <a:t>,</a:t>
            </a:r>
            <a:r>
              <a:rPr lang="ko-KR" altLang="en-US" b="1" dirty="0"/>
              <a:t> 월</a:t>
            </a:r>
            <a:r>
              <a:rPr lang="en-US" altLang="ko-KR" b="1" dirty="0"/>
              <a:t>,</a:t>
            </a:r>
            <a:r>
              <a:rPr lang="ko-KR" altLang="en-US" b="1" dirty="0"/>
              <a:t>수</a:t>
            </a:r>
            <a:r>
              <a:rPr lang="en-US" altLang="ko-KR" b="1" dirty="0"/>
              <a:t>,</a:t>
            </a:r>
            <a:r>
              <a:rPr lang="ko-KR" altLang="en-US" b="1" dirty="0"/>
              <a:t>목요일이 사고가 많이 일어나는 </a:t>
            </a:r>
            <a:r>
              <a:rPr lang="ko-KR" altLang="en-US" b="1" dirty="0" err="1"/>
              <a:t>요일이였다</a:t>
            </a:r>
            <a:r>
              <a:rPr lang="en-US" altLang="ko-KR" b="1" dirty="0"/>
              <a:t>.</a:t>
            </a:r>
            <a:r>
              <a:rPr lang="ko-KR" altLang="en-US" b="1" dirty="0"/>
              <a:t> 생각보다 금요일에 사고가 적었다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8816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세종시 교통사고 현황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p6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798E450-738E-C4FD-8EEC-C3B400F6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4" y="1447505"/>
            <a:ext cx="5334276" cy="398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B65572E-6434-D066-47D2-8F3100F2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372" y="747213"/>
            <a:ext cx="4703430" cy="468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A3A6E-6482-B7E7-2DEB-AD361D7C388D}"/>
              </a:ext>
            </a:extLst>
          </p:cNvPr>
          <p:cNvSpPr/>
          <p:nvPr/>
        </p:nvSpPr>
        <p:spPr>
          <a:xfrm>
            <a:off x="986536" y="5592362"/>
            <a:ext cx="10443740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/>
              <a:t>우리가 가장 중요하게 생각하는 기상상태에 관한 분석은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예상대로 눈과 안개가 </a:t>
            </a:r>
            <a:r>
              <a:rPr lang="ko-KR" altLang="en-US" sz="1400" b="1" dirty="0" err="1"/>
              <a:t>있을때</a:t>
            </a:r>
            <a:r>
              <a:rPr lang="ko-KR" altLang="en-US" sz="1400" b="1" dirty="0"/>
              <a:t> 사고가 가장 많이 일어났음을 알 수 있었다</a:t>
            </a:r>
            <a:r>
              <a:rPr lang="en-US" altLang="ko-KR" sz="1400" b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/>
              <a:t>오른쪽 사진은 세종시 동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읍별로</a:t>
            </a:r>
            <a:r>
              <a:rPr lang="ko-KR" altLang="en-US" sz="1400" b="1" dirty="0"/>
              <a:t> 사상자합계를 나타낸 표이다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전동면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집현동이</a:t>
            </a:r>
            <a:r>
              <a:rPr lang="ko-KR" altLang="en-US" sz="1400" b="1" dirty="0"/>
              <a:t> 가장 많은 사고가 일어남을 알 수 있다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3293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755D539-37E7-211A-7E34-8B58109E14C7}"/>
              </a:ext>
            </a:extLst>
          </p:cNvPr>
          <p:cNvSpPr/>
          <p:nvPr/>
        </p:nvSpPr>
        <p:spPr>
          <a:xfrm>
            <a:off x="11607232" y="80153"/>
            <a:ext cx="71264" cy="327576"/>
          </a:xfrm>
          <a:prstGeom prst="roundRect">
            <a:avLst>
              <a:gd name="adj" fmla="val 17288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A5E62B1-9942-FA86-6BA2-B96103E8D93D}"/>
              </a:ext>
            </a:extLst>
          </p:cNvPr>
          <p:cNvSpPr/>
          <p:nvPr/>
        </p:nvSpPr>
        <p:spPr>
          <a:xfrm>
            <a:off x="4986666" y="80153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442B0EE-FB84-6E99-FCF5-F41E5453EF05}"/>
              </a:ext>
            </a:extLst>
          </p:cNvPr>
          <p:cNvSpPr/>
          <p:nvPr/>
        </p:nvSpPr>
        <p:spPr>
          <a:xfrm>
            <a:off x="549136" y="96164"/>
            <a:ext cx="71264" cy="3275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07D77CA-0D4C-A9EA-6D40-0B5266769BDA}"/>
              </a:ext>
            </a:extLst>
          </p:cNvPr>
          <p:cNvSpPr/>
          <p:nvPr/>
        </p:nvSpPr>
        <p:spPr>
          <a:xfrm rot="16200000">
            <a:off x="6229350" y="-5781676"/>
            <a:ext cx="171450" cy="11753850"/>
          </a:xfrm>
          <a:prstGeom prst="round2SameRect">
            <a:avLst/>
          </a:prstGeom>
          <a:gradFill flip="none" rotWithShape="1">
            <a:gsLst>
              <a:gs pos="5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F19C1B4-9FF7-5732-146B-900446470526}"/>
              </a:ext>
            </a:extLst>
          </p:cNvPr>
          <p:cNvSpPr/>
          <p:nvPr/>
        </p:nvSpPr>
        <p:spPr>
          <a:xfrm>
            <a:off x="398974" y="259952"/>
            <a:ext cx="4788000" cy="89590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9F61566-B086-1A02-5AE5-9C75FC43C66F}"/>
              </a:ext>
            </a:extLst>
          </p:cNvPr>
          <p:cNvSpPr/>
          <p:nvPr/>
        </p:nvSpPr>
        <p:spPr>
          <a:xfrm>
            <a:off x="438150" y="297849"/>
            <a:ext cx="4721564" cy="830465"/>
          </a:xfrm>
          <a:prstGeom prst="roundRect">
            <a:avLst/>
          </a:prstGeom>
          <a:solidFill>
            <a:srgbClr val="004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6450" lvl="2">
              <a:defRPr/>
            </a:pPr>
            <a:r>
              <a:rPr lang="ko-KR" altLang="en-US" sz="28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</a:t>
            </a:r>
            <a:endParaRPr lang="en-US" altLang="ko-KR" sz="2800" b="1" i="1" kern="0" dirty="0">
              <a:ln w="1587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F555CDB-D8E3-E024-1B9D-5ECEF9610CF1}"/>
              </a:ext>
            </a:extLst>
          </p:cNvPr>
          <p:cNvSpPr/>
          <p:nvPr/>
        </p:nvSpPr>
        <p:spPr>
          <a:xfrm>
            <a:off x="639450" y="408792"/>
            <a:ext cx="533400" cy="575301"/>
          </a:xfrm>
          <a:prstGeom prst="bentArrow">
            <a:avLst>
              <a:gd name="adj1" fmla="val 25000"/>
              <a:gd name="adj2" fmla="val 25000"/>
              <a:gd name="adj3" fmla="val 33036"/>
              <a:gd name="adj4" fmla="val 43750"/>
            </a:avLst>
          </a:prstGeom>
          <a:solidFill>
            <a:schemeClr val="bg1"/>
          </a:solidFill>
          <a:ln w="635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E3D3E7-CF4D-A222-FE81-9C46D75DD766}"/>
              </a:ext>
            </a:extLst>
          </p:cNvPr>
          <p:cNvSpPr/>
          <p:nvPr/>
        </p:nvSpPr>
        <p:spPr>
          <a:xfrm>
            <a:off x="11244802" y="307351"/>
            <a:ext cx="796124" cy="796124"/>
          </a:xfrm>
          <a:prstGeom prst="ellipse">
            <a:avLst/>
          </a:prstGeom>
          <a:solidFill>
            <a:schemeClr val="bg1"/>
          </a:solidFill>
          <a:ln w="793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lvl="2" algn="ctr">
              <a:defRPr/>
            </a:pPr>
            <a:r>
              <a:rPr lang="en-US" altLang="ko-KR" sz="2400" b="1" i="1" kern="0">
                <a:ln w="158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p11</a:t>
            </a:r>
            <a:endParaRPr lang="en-US" altLang="ko-KR" sz="2400" b="1" i="1" kern="0" dirty="0">
              <a:ln w="158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5DFD0A3-4AA6-132A-D7CC-A450A2F3B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00473"/>
              </p:ext>
            </p:extLst>
          </p:nvPr>
        </p:nvGraphicFramePr>
        <p:xfrm>
          <a:off x="1095713" y="1721989"/>
          <a:ext cx="9244039" cy="895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577">
                  <a:extLst>
                    <a:ext uri="{9D8B030D-6E8A-4147-A177-3AD203B41FA5}">
                      <a16:colId xmlns:a16="http://schemas.microsoft.com/office/drawing/2014/main" val="920410341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3924644864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13790165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897123549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3887570189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1741671441"/>
                    </a:ext>
                  </a:extLst>
                </a:gridCol>
                <a:gridCol w="1320577">
                  <a:extLst>
                    <a:ext uri="{9D8B030D-6E8A-4147-A177-3AD203B41FA5}">
                      <a16:colId xmlns:a16="http://schemas.microsoft.com/office/drawing/2014/main" val="1325470997"/>
                    </a:ext>
                  </a:extLst>
                </a:gridCol>
              </a:tblGrid>
              <a:tr h="44795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시간대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소통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사망자수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중상자수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경상자수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부상자수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사상자수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75804"/>
                  </a:ext>
                </a:extLst>
              </a:tr>
              <a:tr h="44795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주간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원활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122459"/>
                  </a:ext>
                </a:extLst>
              </a:tr>
            </a:tbl>
          </a:graphicData>
        </a:graphic>
      </p:graphicFrame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14818B17-C082-E31D-7C6A-AA868A1CBFCF}"/>
              </a:ext>
            </a:extLst>
          </p:cNvPr>
          <p:cNvSpPr/>
          <p:nvPr/>
        </p:nvSpPr>
        <p:spPr>
          <a:xfrm>
            <a:off x="5451231" y="3112477"/>
            <a:ext cx="644769" cy="1143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802E4D-BE65-E423-2417-E2B1687D61A6}"/>
              </a:ext>
            </a:extLst>
          </p:cNvPr>
          <p:cNvSpPr/>
          <p:nvPr/>
        </p:nvSpPr>
        <p:spPr>
          <a:xfrm>
            <a:off x="3075043" y="4927832"/>
            <a:ext cx="539714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dirty="0"/>
              <a:t>이 도로의 도로 위험 지수 </a:t>
            </a:r>
            <a:r>
              <a:rPr lang="en-US" altLang="ko-KR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63820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344</Words>
  <Application>Microsoft Macintosh PowerPoint</Application>
  <PresentationFormat>와이드스크린</PresentationFormat>
  <Paragraphs>86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Tmon몬소리 Black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이재연[ 학부재학 / 응용수리과학부 데이터계산과학전공 ]</cp:lastModifiedBy>
  <cp:revision>10</cp:revision>
  <dcterms:created xsi:type="dcterms:W3CDTF">2023-01-22T05:42:02Z</dcterms:created>
  <dcterms:modified xsi:type="dcterms:W3CDTF">2023-08-16T01:46:05Z</dcterms:modified>
</cp:coreProperties>
</file>